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7" r:id="rId5"/>
    <p:sldId id="303" r:id="rId6"/>
    <p:sldId id="302" r:id="rId7"/>
    <p:sldId id="309" r:id="rId8"/>
    <p:sldId id="310" r:id="rId9"/>
    <p:sldId id="311" r:id="rId10"/>
    <p:sldId id="312" r:id="rId11"/>
    <p:sldId id="313" r:id="rId12"/>
    <p:sldId id="316" r:id="rId13"/>
    <p:sldId id="317" r:id="rId14"/>
    <p:sldId id="314" r:id="rId15"/>
    <p:sldId id="315" r:id="rId16"/>
    <p:sldId id="318" r:id="rId17"/>
    <p:sldId id="319" r:id="rId18"/>
    <p:sldId id="320" r:id="rId19"/>
    <p:sldId id="321" r:id="rId20"/>
    <p:sldId id="322" r:id="rId21"/>
    <p:sldId id="323" r:id="rId22"/>
    <p:sldId id="301" r:id="rId2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303AA2-B96A-432E-A9CD-CEB1FB69E00B}" v="306" dt="2022-12-04T15:17:42.186"/>
    <p1510:client id="{4B9D4987-7586-4C46-BA9E-0529E1603989}" v="109" dt="2022-12-04T15:43:25.433"/>
    <p1510:client id="{73566DC5-AF02-4347-84A1-ABC5031D533A}" v="263" dt="2022-12-04T18:32:27.148"/>
    <p1510:client id="{B2BCA29C-44FF-4BE3-8E67-4001C004132A}" v="504" vWet="506" dt="2022-12-04T18:15:35.37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14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onrad Jonas" userId="S::jonas.konrad04@htl-salzburg.ac.at::5bb98c41-c983-41b0-bdbc-7b0e53e2a8e5" providerId="AD" clId="Web-{4B9D4987-7586-4C46-BA9E-0529E1603989}"/>
    <pc:docChg chg="modSld">
      <pc:chgData name="Konrad Jonas" userId="S::jonas.konrad04@htl-salzburg.ac.at::5bb98c41-c983-41b0-bdbc-7b0e53e2a8e5" providerId="AD" clId="Web-{4B9D4987-7586-4C46-BA9E-0529E1603989}" dt="2022-12-04T15:43:25.433" v="59" actId="1076"/>
      <pc:docMkLst>
        <pc:docMk/>
      </pc:docMkLst>
      <pc:sldChg chg="addSp delSp modSp">
        <pc:chgData name="Konrad Jonas" userId="S::jonas.konrad04@htl-salzburg.ac.at::5bb98c41-c983-41b0-bdbc-7b0e53e2a8e5" providerId="AD" clId="Web-{4B9D4987-7586-4C46-BA9E-0529E1603989}" dt="2022-12-04T15:43:25.433" v="59" actId="1076"/>
        <pc:sldMkLst>
          <pc:docMk/>
          <pc:sldMk cId="800697733" sldId="312"/>
        </pc:sldMkLst>
        <pc:spChg chg="add del mod">
          <ac:chgData name="Konrad Jonas" userId="S::jonas.konrad04@htl-salzburg.ac.at::5bb98c41-c983-41b0-bdbc-7b0e53e2a8e5" providerId="AD" clId="Web-{4B9D4987-7586-4C46-BA9E-0529E1603989}" dt="2022-12-04T15:43:20.573" v="57"/>
          <ac:spMkLst>
            <pc:docMk/>
            <pc:sldMk cId="800697733" sldId="312"/>
            <ac:spMk id="5" creationId="{903912EE-A901-7885-0B9A-CB8DFD32442F}"/>
          </ac:spMkLst>
        </pc:spChg>
        <pc:spChg chg="del">
          <ac:chgData name="Konrad Jonas" userId="S::jonas.konrad04@htl-salzburg.ac.at::5bb98c41-c983-41b0-bdbc-7b0e53e2a8e5" providerId="AD" clId="Web-{4B9D4987-7586-4C46-BA9E-0529E1603989}" dt="2022-12-04T15:41:37.367" v="55"/>
          <ac:spMkLst>
            <pc:docMk/>
            <pc:sldMk cId="800697733" sldId="312"/>
            <ac:spMk id="6" creationId="{675ABB1B-4944-3503-90D4-E50B16948F0A}"/>
          </ac:spMkLst>
        </pc:spChg>
        <pc:picChg chg="add del mod ord">
          <ac:chgData name="Konrad Jonas" userId="S::jonas.konrad04@htl-salzburg.ac.at::5bb98c41-c983-41b0-bdbc-7b0e53e2a8e5" providerId="AD" clId="Web-{4B9D4987-7586-4C46-BA9E-0529E1603989}" dt="2022-12-04T15:41:43.477" v="56"/>
          <ac:picMkLst>
            <pc:docMk/>
            <pc:sldMk cId="800697733" sldId="312"/>
            <ac:picMk id="3" creationId="{471C6584-3963-2FAB-ECBB-F1F465EF2F78}"/>
          </ac:picMkLst>
        </pc:picChg>
        <pc:picChg chg="add mod ord">
          <ac:chgData name="Konrad Jonas" userId="S::jonas.konrad04@htl-salzburg.ac.at::5bb98c41-c983-41b0-bdbc-7b0e53e2a8e5" providerId="AD" clId="Web-{4B9D4987-7586-4C46-BA9E-0529E1603989}" dt="2022-12-04T15:43:25.433" v="59" actId="1076"/>
          <ac:picMkLst>
            <pc:docMk/>
            <pc:sldMk cId="800697733" sldId="312"/>
            <ac:picMk id="7" creationId="{C7D38445-AFD6-0B09-2A1E-3DA4A6975FB6}"/>
          </ac:picMkLst>
        </pc:picChg>
      </pc:sldChg>
      <pc:sldChg chg="addSp modSp">
        <pc:chgData name="Konrad Jonas" userId="S::jonas.konrad04@htl-salzburg.ac.at::5bb98c41-c983-41b0-bdbc-7b0e53e2a8e5" providerId="AD" clId="Web-{4B9D4987-7586-4C46-BA9E-0529E1603989}" dt="2022-12-04T15:35:42.528" v="54" actId="1076"/>
        <pc:sldMkLst>
          <pc:docMk/>
          <pc:sldMk cId="48838291" sldId="317"/>
        </pc:sldMkLst>
        <pc:spChg chg="add mod">
          <ac:chgData name="Konrad Jonas" userId="S::jonas.konrad04@htl-salzburg.ac.at::5bb98c41-c983-41b0-bdbc-7b0e53e2a8e5" providerId="AD" clId="Web-{4B9D4987-7586-4C46-BA9E-0529E1603989}" dt="2022-12-04T15:35:42.528" v="54" actId="1076"/>
          <ac:spMkLst>
            <pc:docMk/>
            <pc:sldMk cId="48838291" sldId="317"/>
            <ac:spMk id="5" creationId="{64A497B5-FFDC-4E32-5967-3920B2532D80}"/>
          </ac:spMkLst>
        </pc:spChg>
      </pc:sldChg>
    </pc:docChg>
  </pc:docChgLst>
  <pc:docChgLst>
    <pc:chgData name="Schauer Alexander" userId="f2788308-8099-499f-94e7-9393da2c47c0" providerId="ADAL" clId="{B2BCA29C-44FF-4BE3-8E67-4001C004132A}"/>
    <pc:docChg chg="undo custSel addSld delSld modSld">
      <pc:chgData name="Schauer Alexander" userId="f2788308-8099-499f-94e7-9393da2c47c0" providerId="ADAL" clId="{B2BCA29C-44FF-4BE3-8E67-4001C004132A}" dt="2022-12-04T18:13:47.497" v="402" actId="14100"/>
      <pc:docMkLst>
        <pc:docMk/>
      </pc:docMkLst>
      <pc:sldChg chg="addSp delSp modSp mod">
        <pc:chgData name="Schauer Alexander" userId="f2788308-8099-499f-94e7-9393da2c47c0" providerId="ADAL" clId="{B2BCA29C-44FF-4BE3-8E67-4001C004132A}" dt="2022-12-04T16:25:11.049" v="342" actId="14100"/>
        <pc:sldMkLst>
          <pc:docMk/>
          <pc:sldMk cId="2984864142" sldId="302"/>
        </pc:sldMkLst>
        <pc:graphicFrameChg chg="mod modGraphic">
          <ac:chgData name="Schauer Alexander" userId="f2788308-8099-499f-94e7-9393da2c47c0" providerId="ADAL" clId="{B2BCA29C-44FF-4BE3-8E67-4001C004132A}" dt="2022-12-04T16:25:11.049" v="342" actId="14100"/>
          <ac:graphicFrameMkLst>
            <pc:docMk/>
            <pc:sldMk cId="2984864142" sldId="302"/>
            <ac:graphicFrameMk id="6" creationId="{A723AA50-A264-5730-40BF-76C16F29FCA0}"/>
          </ac:graphicFrameMkLst>
        </pc:graphicFrameChg>
        <pc:picChg chg="add del mod ord">
          <ac:chgData name="Schauer Alexander" userId="f2788308-8099-499f-94e7-9393da2c47c0" providerId="ADAL" clId="{B2BCA29C-44FF-4BE3-8E67-4001C004132A}" dt="2022-12-04T16:17:21.849" v="300" actId="478"/>
          <ac:picMkLst>
            <pc:docMk/>
            <pc:sldMk cId="2984864142" sldId="302"/>
            <ac:picMk id="3" creationId="{BF7FC626-E18B-8B96-3B1D-9B1332922286}"/>
          </ac:picMkLst>
        </pc:picChg>
        <pc:picChg chg="add mod ord">
          <ac:chgData name="Schauer Alexander" userId="f2788308-8099-499f-94e7-9393da2c47c0" providerId="ADAL" clId="{B2BCA29C-44FF-4BE3-8E67-4001C004132A}" dt="2022-12-04T16:22:49.456" v="330" actId="167"/>
          <ac:picMkLst>
            <pc:docMk/>
            <pc:sldMk cId="2984864142" sldId="302"/>
            <ac:picMk id="5" creationId="{C2988A70-1F15-70C8-0E0D-AC353FC7879F}"/>
          </ac:picMkLst>
        </pc:picChg>
        <pc:picChg chg="add mod">
          <ac:chgData name="Schauer Alexander" userId="f2788308-8099-499f-94e7-9393da2c47c0" providerId="ADAL" clId="{B2BCA29C-44FF-4BE3-8E67-4001C004132A}" dt="2022-12-04T16:20:31.353" v="318"/>
          <ac:picMkLst>
            <pc:docMk/>
            <pc:sldMk cId="2984864142" sldId="302"/>
            <ac:picMk id="7" creationId="{9D2D82EE-159C-0072-5254-85450C222069}"/>
          </ac:picMkLst>
        </pc:picChg>
      </pc:sldChg>
      <pc:sldChg chg="addSp modSp add del mod">
        <pc:chgData name="Schauer Alexander" userId="f2788308-8099-499f-94e7-9393da2c47c0" providerId="ADAL" clId="{B2BCA29C-44FF-4BE3-8E67-4001C004132A}" dt="2022-12-04T16:07:56.473" v="297" actId="2696"/>
        <pc:sldMkLst>
          <pc:docMk/>
          <pc:sldMk cId="1074859390" sldId="303"/>
        </pc:sldMkLst>
        <pc:spChg chg="mod">
          <ac:chgData name="Schauer Alexander" userId="f2788308-8099-499f-94e7-9393da2c47c0" providerId="ADAL" clId="{B2BCA29C-44FF-4BE3-8E67-4001C004132A}" dt="2022-12-04T16:04:20.375" v="289" actId="20577"/>
          <ac:spMkLst>
            <pc:docMk/>
            <pc:sldMk cId="1074859390" sldId="303"/>
            <ac:spMk id="2" creationId="{CCAE9465-6B0E-C244-137D-4C98C0668160}"/>
          </ac:spMkLst>
        </pc:spChg>
        <pc:spChg chg="add mod">
          <ac:chgData name="Schauer Alexander" userId="f2788308-8099-499f-94e7-9393da2c47c0" providerId="ADAL" clId="{B2BCA29C-44FF-4BE3-8E67-4001C004132A}" dt="2022-12-04T15:00:30.458" v="54"/>
          <ac:spMkLst>
            <pc:docMk/>
            <pc:sldMk cId="1074859390" sldId="303"/>
            <ac:spMk id="3" creationId="{641D1FE9-A17D-7799-2B52-D6FAB2A82460}"/>
          </ac:spMkLst>
        </pc:spChg>
        <pc:spChg chg="add mod">
          <ac:chgData name="Schauer Alexander" userId="f2788308-8099-499f-94e7-9393da2c47c0" providerId="ADAL" clId="{B2BCA29C-44FF-4BE3-8E67-4001C004132A}" dt="2022-12-04T15:00:30.458" v="54"/>
          <ac:spMkLst>
            <pc:docMk/>
            <pc:sldMk cId="1074859390" sldId="303"/>
            <ac:spMk id="7" creationId="{0A9CFEC1-FFE8-A830-06A4-EE564C57365E}"/>
          </ac:spMkLst>
        </pc:spChg>
        <pc:graphicFrameChg chg="mod">
          <ac:chgData name="Schauer Alexander" userId="f2788308-8099-499f-94e7-9393da2c47c0" providerId="ADAL" clId="{B2BCA29C-44FF-4BE3-8E67-4001C004132A}" dt="2022-12-04T16:06:49.003" v="295" actId="1076"/>
          <ac:graphicFrameMkLst>
            <pc:docMk/>
            <pc:sldMk cId="1074859390" sldId="303"/>
            <ac:graphicFrameMk id="4" creationId="{49923322-8490-F40B-DE5E-21CDEA4C602B}"/>
          </ac:graphicFrameMkLst>
        </pc:graphicFrameChg>
        <pc:picChg chg="add mod">
          <ac:chgData name="Schauer Alexander" userId="f2788308-8099-499f-94e7-9393da2c47c0" providerId="ADAL" clId="{B2BCA29C-44FF-4BE3-8E67-4001C004132A}" dt="2022-12-04T15:00:30.458" v="54"/>
          <ac:picMkLst>
            <pc:docMk/>
            <pc:sldMk cId="1074859390" sldId="303"/>
            <ac:picMk id="5" creationId="{38D13E25-543C-ED37-8969-49623108D08A}"/>
          </ac:picMkLst>
        </pc:picChg>
        <pc:picChg chg="add mod">
          <ac:chgData name="Schauer Alexander" userId="f2788308-8099-499f-94e7-9393da2c47c0" providerId="ADAL" clId="{B2BCA29C-44FF-4BE3-8E67-4001C004132A}" dt="2022-12-04T15:00:30.458" v="54"/>
          <ac:picMkLst>
            <pc:docMk/>
            <pc:sldMk cId="1074859390" sldId="303"/>
            <ac:picMk id="6" creationId="{A72A6044-7D97-70A4-C977-EEBC0E5E0365}"/>
          </ac:picMkLst>
        </pc:picChg>
        <pc:picChg chg="ord">
          <ac:chgData name="Schauer Alexander" userId="f2788308-8099-499f-94e7-9393da2c47c0" providerId="ADAL" clId="{B2BCA29C-44FF-4BE3-8E67-4001C004132A}" dt="2022-12-04T14:59:43.711" v="52" actId="167"/>
          <ac:picMkLst>
            <pc:docMk/>
            <pc:sldMk cId="1074859390" sldId="303"/>
            <ac:picMk id="10" creationId="{F05F47F3-32CD-1BCF-DF1A-3E471D839AD7}"/>
          </ac:picMkLst>
        </pc:picChg>
      </pc:sldChg>
      <pc:sldChg chg="addSp delSp modSp mod">
        <pc:chgData name="Schauer Alexander" userId="f2788308-8099-499f-94e7-9393da2c47c0" providerId="ADAL" clId="{B2BCA29C-44FF-4BE3-8E67-4001C004132A}" dt="2022-12-04T18:10:41.968" v="390" actId="1076"/>
        <pc:sldMkLst>
          <pc:docMk/>
          <pc:sldMk cId="3963507375" sldId="309"/>
        </pc:sldMkLst>
        <pc:spChg chg="del">
          <ac:chgData name="Schauer Alexander" userId="f2788308-8099-499f-94e7-9393da2c47c0" providerId="ADAL" clId="{B2BCA29C-44FF-4BE3-8E67-4001C004132A}" dt="2022-12-04T15:01:28.105" v="59" actId="478"/>
          <ac:spMkLst>
            <pc:docMk/>
            <pc:sldMk cId="3963507375" sldId="309"/>
            <ac:spMk id="2" creationId="{E1F16B3F-CCF3-BF50-186F-B315739FAE7E}"/>
          </ac:spMkLst>
        </pc:spChg>
        <pc:spChg chg="del">
          <ac:chgData name="Schauer Alexander" userId="f2788308-8099-499f-94e7-9393da2c47c0" providerId="ADAL" clId="{B2BCA29C-44FF-4BE3-8E67-4001C004132A}" dt="2022-12-04T15:01:26.910" v="58" actId="478"/>
          <ac:spMkLst>
            <pc:docMk/>
            <pc:sldMk cId="3963507375" sldId="309"/>
            <ac:spMk id="3" creationId="{F2A2F155-DB45-00CC-FA44-34998AF66E19}"/>
          </ac:spMkLst>
        </pc:spChg>
        <pc:spChg chg="add mod">
          <ac:chgData name="Schauer Alexander" userId="f2788308-8099-499f-94e7-9393da2c47c0" providerId="ADAL" clId="{B2BCA29C-44FF-4BE3-8E67-4001C004132A}" dt="2022-12-04T16:21:16.951" v="324"/>
          <ac:spMkLst>
            <pc:docMk/>
            <pc:sldMk cId="3963507375" sldId="309"/>
            <ac:spMk id="14" creationId="{04CEF91A-0798-D4C6-10D2-153D97A05374}"/>
          </ac:spMkLst>
        </pc:spChg>
        <pc:spChg chg="add mod">
          <ac:chgData name="Schauer Alexander" userId="f2788308-8099-499f-94e7-9393da2c47c0" providerId="ADAL" clId="{B2BCA29C-44FF-4BE3-8E67-4001C004132A}" dt="2022-12-04T16:21:16.951" v="324"/>
          <ac:spMkLst>
            <pc:docMk/>
            <pc:sldMk cId="3963507375" sldId="309"/>
            <ac:spMk id="17" creationId="{127E9D1B-0B1A-9DFD-5573-2FD930FD8378}"/>
          </ac:spMkLst>
        </pc:spChg>
        <pc:picChg chg="add mod modCrop">
          <ac:chgData name="Schauer Alexander" userId="f2788308-8099-499f-94e7-9393da2c47c0" providerId="ADAL" clId="{B2BCA29C-44FF-4BE3-8E67-4001C004132A}" dt="2022-12-04T18:10:36.640" v="389" actId="1076"/>
          <ac:picMkLst>
            <pc:docMk/>
            <pc:sldMk cId="3963507375" sldId="309"/>
            <ac:picMk id="3" creationId="{4F1BFA39-2715-15E8-1D72-D97FE045D391}"/>
          </ac:picMkLst>
        </pc:picChg>
        <pc:picChg chg="add del mod">
          <ac:chgData name="Schauer Alexander" userId="f2788308-8099-499f-94e7-9393da2c47c0" providerId="ADAL" clId="{B2BCA29C-44FF-4BE3-8E67-4001C004132A}" dt="2022-12-04T15:01:29.196" v="60" actId="478"/>
          <ac:picMkLst>
            <pc:docMk/>
            <pc:sldMk cId="3963507375" sldId="309"/>
            <ac:picMk id="5" creationId="{A46B120F-519B-2C0E-0735-F96C0A84EFF3}"/>
          </ac:picMkLst>
        </pc:picChg>
        <pc:picChg chg="add mod">
          <ac:chgData name="Schauer Alexander" userId="f2788308-8099-499f-94e7-9393da2c47c0" providerId="ADAL" clId="{B2BCA29C-44FF-4BE3-8E67-4001C004132A}" dt="2022-12-04T18:10:41.968" v="390" actId="1076"/>
          <ac:picMkLst>
            <pc:docMk/>
            <pc:sldMk cId="3963507375" sldId="309"/>
            <ac:picMk id="5" creationId="{AD190665-A7E3-F27A-A5B9-5182DDAA12EE}"/>
          </ac:picMkLst>
        </pc:picChg>
        <pc:picChg chg="add del mod">
          <ac:chgData name="Schauer Alexander" userId="f2788308-8099-499f-94e7-9393da2c47c0" providerId="ADAL" clId="{B2BCA29C-44FF-4BE3-8E67-4001C004132A}" dt="2022-12-04T18:10:07.642" v="378" actId="478"/>
          <ac:picMkLst>
            <pc:docMk/>
            <pc:sldMk cId="3963507375" sldId="309"/>
            <ac:picMk id="7" creationId="{5AA3BBA2-4204-F204-5E2A-F6AFF056CA60}"/>
          </ac:picMkLst>
        </pc:picChg>
        <pc:picChg chg="add del mod">
          <ac:chgData name="Schauer Alexander" userId="f2788308-8099-499f-94e7-9393da2c47c0" providerId="ADAL" clId="{B2BCA29C-44FF-4BE3-8E67-4001C004132A}" dt="2022-12-04T18:10:05.712" v="377" actId="478"/>
          <ac:picMkLst>
            <pc:docMk/>
            <pc:sldMk cId="3963507375" sldId="309"/>
            <ac:picMk id="9" creationId="{474F8B74-C877-8F5A-50CD-E14D1ABC4442}"/>
          </ac:picMkLst>
        </pc:picChg>
        <pc:picChg chg="add del mod">
          <ac:chgData name="Schauer Alexander" userId="f2788308-8099-499f-94e7-9393da2c47c0" providerId="ADAL" clId="{B2BCA29C-44FF-4BE3-8E67-4001C004132A}" dt="2022-12-04T16:20:23.692" v="315" actId="478"/>
          <ac:picMkLst>
            <pc:docMk/>
            <pc:sldMk cId="3963507375" sldId="309"/>
            <ac:picMk id="11" creationId="{A9E679C9-5A01-39E2-C631-9492843CD047}"/>
          </ac:picMkLst>
        </pc:picChg>
        <pc:picChg chg="add mod">
          <ac:chgData name="Schauer Alexander" userId="f2788308-8099-499f-94e7-9393da2c47c0" providerId="ADAL" clId="{B2BCA29C-44FF-4BE3-8E67-4001C004132A}" dt="2022-12-04T16:21:08.383" v="323" actId="1076"/>
          <ac:picMkLst>
            <pc:docMk/>
            <pc:sldMk cId="3963507375" sldId="309"/>
            <ac:picMk id="13" creationId="{E86BF9D2-D1A2-0CAB-C5EF-26176042D0E0}"/>
          </ac:picMkLst>
        </pc:picChg>
        <pc:picChg chg="add mod">
          <ac:chgData name="Schauer Alexander" userId="f2788308-8099-499f-94e7-9393da2c47c0" providerId="ADAL" clId="{B2BCA29C-44FF-4BE3-8E67-4001C004132A}" dt="2022-12-04T16:21:16.951" v="324"/>
          <ac:picMkLst>
            <pc:docMk/>
            <pc:sldMk cId="3963507375" sldId="309"/>
            <ac:picMk id="15" creationId="{BB970A76-02B4-5252-F2B0-4063B98CFD25}"/>
          </ac:picMkLst>
        </pc:picChg>
        <pc:picChg chg="add mod">
          <ac:chgData name="Schauer Alexander" userId="f2788308-8099-499f-94e7-9393da2c47c0" providerId="ADAL" clId="{B2BCA29C-44FF-4BE3-8E67-4001C004132A}" dt="2022-12-04T16:21:16.951" v="324"/>
          <ac:picMkLst>
            <pc:docMk/>
            <pc:sldMk cId="3963507375" sldId="309"/>
            <ac:picMk id="16" creationId="{E0EEF23A-BB19-196E-4142-E652DCC3D01A}"/>
          </ac:picMkLst>
        </pc:picChg>
      </pc:sldChg>
      <pc:sldChg chg="addSp delSp modSp mod">
        <pc:chgData name="Schauer Alexander" userId="f2788308-8099-499f-94e7-9393da2c47c0" providerId="ADAL" clId="{B2BCA29C-44FF-4BE3-8E67-4001C004132A}" dt="2022-12-04T16:25:55.489" v="347" actId="339"/>
        <pc:sldMkLst>
          <pc:docMk/>
          <pc:sldMk cId="1514221257" sldId="310"/>
        </pc:sldMkLst>
        <pc:spChg chg="del">
          <ac:chgData name="Schauer Alexander" userId="f2788308-8099-499f-94e7-9393da2c47c0" providerId="ADAL" clId="{B2BCA29C-44FF-4BE3-8E67-4001C004132A}" dt="2022-12-04T15:06:50.615" v="93" actId="478"/>
          <ac:spMkLst>
            <pc:docMk/>
            <pc:sldMk cId="1514221257" sldId="310"/>
            <ac:spMk id="2" creationId="{E1F16B3F-CCF3-BF50-186F-B315739FAE7E}"/>
          </ac:spMkLst>
        </pc:spChg>
        <pc:spChg chg="del">
          <ac:chgData name="Schauer Alexander" userId="f2788308-8099-499f-94e7-9393da2c47c0" providerId="ADAL" clId="{B2BCA29C-44FF-4BE3-8E67-4001C004132A}" dt="2022-12-04T15:05:41.325" v="73" actId="931"/>
          <ac:spMkLst>
            <pc:docMk/>
            <pc:sldMk cId="1514221257" sldId="310"/>
            <ac:spMk id="3" creationId="{F2A2F155-DB45-00CC-FA44-34998AF66E19}"/>
          </ac:spMkLst>
        </pc:spChg>
        <pc:spChg chg="add del mod">
          <ac:chgData name="Schauer Alexander" userId="f2788308-8099-499f-94e7-9393da2c47c0" providerId="ADAL" clId="{B2BCA29C-44FF-4BE3-8E67-4001C004132A}" dt="2022-12-04T15:06:00.878" v="76" actId="931"/>
          <ac:spMkLst>
            <pc:docMk/>
            <pc:sldMk cId="1514221257" sldId="310"/>
            <ac:spMk id="6" creationId="{976EA9E6-5A4B-2472-D825-4EF2390616EC}"/>
          </ac:spMkLst>
        </pc:spChg>
        <pc:spChg chg="add mod">
          <ac:chgData name="Schauer Alexander" userId="f2788308-8099-499f-94e7-9393da2c47c0" providerId="ADAL" clId="{B2BCA29C-44FF-4BE3-8E67-4001C004132A}" dt="2022-12-04T15:09:11.357" v="143"/>
          <ac:spMkLst>
            <pc:docMk/>
            <pc:sldMk cId="1514221257" sldId="310"/>
            <ac:spMk id="10" creationId="{8CB76BEA-7FE8-14A0-0D7B-22563474DC44}"/>
          </ac:spMkLst>
        </pc:spChg>
        <pc:graphicFrameChg chg="add del mod ord modGraphic">
          <ac:chgData name="Schauer Alexander" userId="f2788308-8099-499f-94e7-9393da2c47c0" providerId="ADAL" clId="{B2BCA29C-44FF-4BE3-8E67-4001C004132A}" dt="2022-12-04T15:05:54.730" v="75" actId="478"/>
          <ac:graphicFrameMkLst>
            <pc:docMk/>
            <pc:sldMk cId="1514221257" sldId="310"/>
            <ac:graphicFrameMk id="4" creationId="{55D963F7-ECE1-3CA9-EC12-10452AD7CE11}"/>
          </ac:graphicFrameMkLst>
        </pc:graphicFrameChg>
        <pc:graphicFrameChg chg="add mod ord modGraphic">
          <ac:chgData name="Schauer Alexander" userId="f2788308-8099-499f-94e7-9393da2c47c0" providerId="ADAL" clId="{B2BCA29C-44FF-4BE3-8E67-4001C004132A}" dt="2022-12-04T16:25:55.489" v="347" actId="339"/>
          <ac:graphicFrameMkLst>
            <pc:docMk/>
            <pc:sldMk cId="1514221257" sldId="310"/>
            <ac:graphicFrameMk id="7" creationId="{5672162C-844C-3633-E44A-8CAA6AFDBC90}"/>
          </ac:graphicFrameMkLst>
        </pc:graphicFrameChg>
        <pc:picChg chg="add mod">
          <ac:chgData name="Schauer Alexander" userId="f2788308-8099-499f-94e7-9393da2c47c0" providerId="ADAL" clId="{B2BCA29C-44FF-4BE3-8E67-4001C004132A}" dt="2022-12-04T15:07:53.362" v="98" actId="14100"/>
          <ac:picMkLst>
            <pc:docMk/>
            <pc:sldMk cId="1514221257" sldId="310"/>
            <ac:picMk id="9" creationId="{3A7C2804-2808-CCAF-8341-0F3465D0AE79}"/>
          </ac:picMkLst>
        </pc:picChg>
      </pc:sldChg>
      <pc:sldChg chg="addSp delSp modSp mod modTransition">
        <pc:chgData name="Schauer Alexander" userId="f2788308-8099-499f-94e7-9393da2c47c0" providerId="ADAL" clId="{B2BCA29C-44FF-4BE3-8E67-4001C004132A}" dt="2022-12-04T16:26:16.496" v="348" actId="339"/>
        <pc:sldMkLst>
          <pc:docMk/>
          <pc:sldMk cId="53719854" sldId="311"/>
        </pc:sldMkLst>
        <pc:spChg chg="del mod">
          <ac:chgData name="Schauer Alexander" userId="f2788308-8099-499f-94e7-9393da2c47c0" providerId="ADAL" clId="{B2BCA29C-44FF-4BE3-8E67-4001C004132A}" dt="2022-12-04T15:09:14.827" v="144" actId="478"/>
          <ac:spMkLst>
            <pc:docMk/>
            <pc:sldMk cId="53719854" sldId="311"/>
            <ac:spMk id="2" creationId="{E1F16B3F-CCF3-BF50-186F-B315739FAE7E}"/>
          </ac:spMkLst>
        </pc:spChg>
        <pc:spChg chg="del">
          <ac:chgData name="Schauer Alexander" userId="f2788308-8099-499f-94e7-9393da2c47c0" providerId="ADAL" clId="{B2BCA29C-44FF-4BE3-8E67-4001C004132A}" dt="2022-12-04T15:08:52.023" v="105" actId="478"/>
          <ac:spMkLst>
            <pc:docMk/>
            <pc:sldMk cId="53719854" sldId="311"/>
            <ac:spMk id="3" creationId="{F2A2F155-DB45-00CC-FA44-34998AF66E19}"/>
          </ac:spMkLst>
        </pc:spChg>
        <pc:spChg chg="add del mod">
          <ac:chgData name="Schauer Alexander" userId="f2788308-8099-499f-94e7-9393da2c47c0" providerId="ADAL" clId="{B2BCA29C-44FF-4BE3-8E67-4001C004132A}" dt="2022-12-04T15:09:17.666" v="145" actId="478"/>
          <ac:spMkLst>
            <pc:docMk/>
            <pc:sldMk cId="53719854" sldId="311"/>
            <ac:spMk id="6" creationId="{70898223-42DB-7ACF-5F7E-5BDA896F1DA8}"/>
          </ac:spMkLst>
        </pc:spChg>
        <pc:spChg chg="add mod ord">
          <ac:chgData name="Schauer Alexander" userId="f2788308-8099-499f-94e7-9393da2c47c0" providerId="ADAL" clId="{B2BCA29C-44FF-4BE3-8E67-4001C004132A}" dt="2022-12-04T16:03:39.365" v="272" actId="14100"/>
          <ac:spMkLst>
            <pc:docMk/>
            <pc:sldMk cId="53719854" sldId="311"/>
            <ac:spMk id="25" creationId="{74315449-9F12-628A-DD2A-69204F64D8C0}"/>
          </ac:spMkLst>
        </pc:spChg>
        <pc:graphicFrameChg chg="add mod modGraphic">
          <ac:chgData name="Schauer Alexander" userId="f2788308-8099-499f-94e7-9393da2c47c0" providerId="ADAL" clId="{B2BCA29C-44FF-4BE3-8E67-4001C004132A}" dt="2022-12-04T16:26:16.496" v="348" actId="339"/>
          <ac:graphicFrameMkLst>
            <pc:docMk/>
            <pc:sldMk cId="53719854" sldId="311"/>
            <ac:graphicFrameMk id="4" creationId="{505710AB-FF34-1330-1952-94717F567051}"/>
          </ac:graphicFrameMkLst>
        </pc:graphicFrameChg>
        <pc:picChg chg="add del mod">
          <ac:chgData name="Schauer Alexander" userId="f2788308-8099-499f-94e7-9393da2c47c0" providerId="ADAL" clId="{B2BCA29C-44FF-4BE3-8E67-4001C004132A}" dt="2022-12-04T15:16:18.267" v="165" actId="478"/>
          <ac:picMkLst>
            <pc:docMk/>
            <pc:sldMk cId="53719854" sldId="311"/>
            <ac:picMk id="8" creationId="{0CBC8D24-DF70-E503-E926-1BDD8585B72E}"/>
          </ac:picMkLst>
        </pc:picChg>
        <pc:picChg chg="add del mod">
          <ac:chgData name="Schauer Alexander" userId="f2788308-8099-499f-94e7-9393da2c47c0" providerId="ADAL" clId="{B2BCA29C-44FF-4BE3-8E67-4001C004132A}" dt="2022-12-04T16:00:46.477" v="208" actId="478"/>
          <ac:picMkLst>
            <pc:docMk/>
            <pc:sldMk cId="53719854" sldId="311"/>
            <ac:picMk id="10" creationId="{A3A10D99-F1D2-415C-C494-68A91C37329D}"/>
          </ac:picMkLst>
        </pc:picChg>
        <pc:picChg chg="add del mod modCrop">
          <ac:chgData name="Schauer Alexander" userId="f2788308-8099-499f-94e7-9393da2c47c0" providerId="ADAL" clId="{B2BCA29C-44FF-4BE3-8E67-4001C004132A}" dt="2022-12-04T15:18:32.613" v="176" actId="478"/>
          <ac:picMkLst>
            <pc:docMk/>
            <pc:sldMk cId="53719854" sldId="311"/>
            <ac:picMk id="12" creationId="{0D31024A-EEBC-A018-EAF8-492BFE19F36B}"/>
          </ac:picMkLst>
        </pc:picChg>
        <pc:picChg chg="add del mod">
          <ac:chgData name="Schauer Alexander" userId="f2788308-8099-499f-94e7-9393da2c47c0" providerId="ADAL" clId="{B2BCA29C-44FF-4BE3-8E67-4001C004132A}" dt="2022-12-04T15:22:05.558" v="186" actId="478"/>
          <ac:picMkLst>
            <pc:docMk/>
            <pc:sldMk cId="53719854" sldId="311"/>
            <ac:picMk id="14" creationId="{0F48CA27-B8E1-C087-C870-1CE8368DCDFB}"/>
          </ac:picMkLst>
        </pc:picChg>
        <pc:picChg chg="add del mod">
          <ac:chgData name="Schauer Alexander" userId="f2788308-8099-499f-94e7-9393da2c47c0" providerId="ADAL" clId="{B2BCA29C-44FF-4BE3-8E67-4001C004132A}" dt="2022-12-04T15:36:54.835" v="194" actId="478"/>
          <ac:picMkLst>
            <pc:docMk/>
            <pc:sldMk cId="53719854" sldId="311"/>
            <ac:picMk id="16" creationId="{CFB5926D-4CFF-C1F7-1270-F5629BF65EB3}"/>
          </ac:picMkLst>
        </pc:picChg>
        <pc:picChg chg="add del mod modCrop">
          <ac:chgData name="Schauer Alexander" userId="f2788308-8099-499f-94e7-9393da2c47c0" providerId="ADAL" clId="{B2BCA29C-44FF-4BE3-8E67-4001C004132A}" dt="2022-12-04T16:02:27.910" v="228" actId="478"/>
          <ac:picMkLst>
            <pc:docMk/>
            <pc:sldMk cId="53719854" sldId="311"/>
            <ac:picMk id="18" creationId="{AAAF89C4-AA6B-C59B-2132-29EE031B730E}"/>
          </ac:picMkLst>
        </pc:picChg>
        <pc:picChg chg="add del">
          <ac:chgData name="Schauer Alexander" userId="f2788308-8099-499f-94e7-9393da2c47c0" providerId="ADAL" clId="{B2BCA29C-44FF-4BE3-8E67-4001C004132A}" dt="2022-12-04T16:00:16.992" v="202" actId="478"/>
          <ac:picMkLst>
            <pc:docMk/>
            <pc:sldMk cId="53719854" sldId="311"/>
            <ac:picMk id="20" creationId="{870A3759-6563-4725-825F-8B460D7415FF}"/>
          </ac:picMkLst>
        </pc:picChg>
        <pc:picChg chg="add mod modCrop">
          <ac:chgData name="Schauer Alexander" userId="f2788308-8099-499f-94e7-9393da2c47c0" providerId="ADAL" clId="{B2BCA29C-44FF-4BE3-8E67-4001C004132A}" dt="2022-12-04T16:01:12.521" v="221" actId="1076"/>
          <ac:picMkLst>
            <pc:docMk/>
            <pc:sldMk cId="53719854" sldId="311"/>
            <ac:picMk id="22" creationId="{A721B6A8-5999-F81E-A187-56CB7FD3A2BC}"/>
          </ac:picMkLst>
        </pc:picChg>
        <pc:picChg chg="add mod modCrop">
          <ac:chgData name="Schauer Alexander" userId="f2788308-8099-499f-94e7-9393da2c47c0" providerId="ADAL" clId="{B2BCA29C-44FF-4BE3-8E67-4001C004132A}" dt="2022-12-04T16:03:13.838" v="242"/>
          <ac:picMkLst>
            <pc:docMk/>
            <pc:sldMk cId="53719854" sldId="311"/>
            <ac:picMk id="23" creationId="{90B38C36-EAC4-F1C2-3401-DA4B0CC14EEE}"/>
          </ac:picMkLst>
        </pc:picChg>
        <pc:inkChg chg="add del">
          <ac:chgData name="Schauer Alexander" userId="f2788308-8099-499f-94e7-9393da2c47c0" providerId="ADAL" clId="{B2BCA29C-44FF-4BE3-8E67-4001C004132A}" dt="2022-12-04T16:01:39.464" v="226" actId="9405"/>
          <ac:inkMkLst>
            <pc:docMk/>
            <pc:sldMk cId="53719854" sldId="311"/>
            <ac:inkMk id="24" creationId="{0891D0CF-483A-F202-EAEF-DB677C282D3B}"/>
          </ac:inkMkLst>
        </pc:inkChg>
      </pc:sldChg>
      <pc:sldChg chg="addSp modSp">
        <pc:chgData name="Schauer Alexander" userId="f2788308-8099-499f-94e7-9393da2c47c0" providerId="ADAL" clId="{B2BCA29C-44FF-4BE3-8E67-4001C004132A}" dt="2022-12-04T16:38:10.496" v="373"/>
        <pc:sldMkLst>
          <pc:docMk/>
          <pc:sldMk cId="800697733" sldId="312"/>
        </pc:sldMkLst>
        <pc:spChg chg="add mod">
          <ac:chgData name="Schauer Alexander" userId="f2788308-8099-499f-94e7-9393da2c47c0" providerId="ADAL" clId="{B2BCA29C-44FF-4BE3-8E67-4001C004132A}" dt="2022-12-04T16:38:10.496" v="373"/>
          <ac:spMkLst>
            <pc:docMk/>
            <pc:sldMk cId="800697733" sldId="312"/>
            <ac:spMk id="8" creationId="{7F306728-95E7-9A25-D42E-38E78BBAB9E4}"/>
          </ac:spMkLst>
        </pc:spChg>
        <pc:spChg chg="add mod">
          <ac:chgData name="Schauer Alexander" userId="f2788308-8099-499f-94e7-9393da2c47c0" providerId="ADAL" clId="{B2BCA29C-44FF-4BE3-8E67-4001C004132A}" dt="2022-12-04T16:38:10.496" v="373"/>
          <ac:spMkLst>
            <pc:docMk/>
            <pc:sldMk cId="800697733" sldId="312"/>
            <ac:spMk id="11" creationId="{FBCCDE62-EF56-3141-2D17-E4A3445DDCD2}"/>
          </ac:spMkLst>
        </pc:spChg>
        <pc:picChg chg="add mod">
          <ac:chgData name="Schauer Alexander" userId="f2788308-8099-499f-94e7-9393da2c47c0" providerId="ADAL" clId="{B2BCA29C-44FF-4BE3-8E67-4001C004132A}" dt="2022-12-04T16:38:10.496" v="373"/>
          <ac:picMkLst>
            <pc:docMk/>
            <pc:sldMk cId="800697733" sldId="312"/>
            <ac:picMk id="9" creationId="{C60822C1-4EE0-7E22-48E9-7B00AA98CBC3}"/>
          </ac:picMkLst>
        </pc:picChg>
        <pc:picChg chg="add mod">
          <ac:chgData name="Schauer Alexander" userId="f2788308-8099-499f-94e7-9393da2c47c0" providerId="ADAL" clId="{B2BCA29C-44FF-4BE3-8E67-4001C004132A}" dt="2022-12-04T16:38:10.496" v="373"/>
          <ac:picMkLst>
            <pc:docMk/>
            <pc:sldMk cId="800697733" sldId="312"/>
            <ac:picMk id="10" creationId="{1A964D49-9772-A9AE-1CD1-C699576B6022}"/>
          </ac:picMkLst>
        </pc:picChg>
      </pc:sldChg>
      <pc:sldChg chg="addSp modSp mod">
        <pc:chgData name="Schauer Alexander" userId="f2788308-8099-499f-94e7-9393da2c47c0" providerId="ADAL" clId="{B2BCA29C-44FF-4BE3-8E67-4001C004132A}" dt="2022-12-04T18:13:47.497" v="402" actId="14100"/>
        <pc:sldMkLst>
          <pc:docMk/>
          <pc:sldMk cId="1820849570" sldId="316"/>
        </pc:sldMkLst>
        <pc:spChg chg="mod">
          <ac:chgData name="Schauer Alexander" userId="f2788308-8099-499f-94e7-9393da2c47c0" providerId="ADAL" clId="{B2BCA29C-44FF-4BE3-8E67-4001C004132A}" dt="2022-12-04T16:38:52.929" v="376" actId="27636"/>
          <ac:spMkLst>
            <pc:docMk/>
            <pc:sldMk cId="1820849570" sldId="316"/>
            <ac:spMk id="2" creationId="{E1F16B3F-CCF3-BF50-186F-B315739FAE7E}"/>
          </ac:spMkLst>
        </pc:spChg>
        <pc:spChg chg="add mod">
          <ac:chgData name="Schauer Alexander" userId="f2788308-8099-499f-94e7-9393da2c47c0" providerId="ADAL" clId="{B2BCA29C-44FF-4BE3-8E67-4001C004132A}" dt="2022-12-04T16:38:15.673" v="374"/>
          <ac:spMkLst>
            <pc:docMk/>
            <pc:sldMk cId="1820849570" sldId="316"/>
            <ac:spMk id="4" creationId="{9B97762B-DFB0-0B05-D48C-BECE0758F1B2}"/>
          </ac:spMkLst>
        </pc:spChg>
        <pc:spChg chg="add mod">
          <ac:chgData name="Schauer Alexander" userId="f2788308-8099-499f-94e7-9393da2c47c0" providerId="ADAL" clId="{B2BCA29C-44FF-4BE3-8E67-4001C004132A}" dt="2022-12-04T16:38:15.673" v="374"/>
          <ac:spMkLst>
            <pc:docMk/>
            <pc:sldMk cId="1820849570" sldId="316"/>
            <ac:spMk id="8" creationId="{13764FF8-8B08-A776-72C0-BF0F11E0452B}"/>
          </ac:spMkLst>
        </pc:spChg>
        <pc:picChg chg="mod ord modCrop">
          <ac:chgData name="Schauer Alexander" userId="f2788308-8099-499f-94e7-9393da2c47c0" providerId="ADAL" clId="{B2BCA29C-44FF-4BE3-8E67-4001C004132A}" dt="2022-12-04T18:12:58.753" v="393" actId="732"/>
          <ac:picMkLst>
            <pc:docMk/>
            <pc:sldMk cId="1820849570" sldId="316"/>
            <ac:picMk id="3" creationId="{6E2FA5FD-2F61-E59E-4C43-CF8B1DB1FF0D}"/>
          </ac:picMkLst>
        </pc:picChg>
        <pc:picChg chg="add mod">
          <ac:chgData name="Schauer Alexander" userId="f2788308-8099-499f-94e7-9393da2c47c0" providerId="ADAL" clId="{B2BCA29C-44FF-4BE3-8E67-4001C004132A}" dt="2022-12-04T16:38:15.673" v="374"/>
          <ac:picMkLst>
            <pc:docMk/>
            <pc:sldMk cId="1820849570" sldId="316"/>
            <ac:picMk id="5" creationId="{56E84777-AF99-85A0-F704-5A5158D6C2DB}"/>
          </ac:picMkLst>
        </pc:picChg>
        <pc:picChg chg="add mod">
          <ac:chgData name="Schauer Alexander" userId="f2788308-8099-499f-94e7-9393da2c47c0" providerId="ADAL" clId="{B2BCA29C-44FF-4BE3-8E67-4001C004132A}" dt="2022-12-04T16:38:15.673" v="374"/>
          <ac:picMkLst>
            <pc:docMk/>
            <pc:sldMk cId="1820849570" sldId="316"/>
            <ac:picMk id="7" creationId="{EBC5E15F-9CC7-C4A1-B475-8823FE70D239}"/>
          </ac:picMkLst>
        </pc:picChg>
        <pc:picChg chg="add mod">
          <ac:chgData name="Schauer Alexander" userId="f2788308-8099-499f-94e7-9393da2c47c0" providerId="ADAL" clId="{B2BCA29C-44FF-4BE3-8E67-4001C004132A}" dt="2022-12-04T18:13:45.856" v="401" actId="14100"/>
          <ac:picMkLst>
            <pc:docMk/>
            <pc:sldMk cId="1820849570" sldId="316"/>
            <ac:picMk id="9" creationId="{F99345C4-DAA6-54F0-27D4-4F94E586A0B1}"/>
          </ac:picMkLst>
        </pc:picChg>
        <pc:picChg chg="add mod">
          <ac:chgData name="Schauer Alexander" userId="f2788308-8099-499f-94e7-9393da2c47c0" providerId="ADAL" clId="{B2BCA29C-44FF-4BE3-8E67-4001C004132A}" dt="2022-12-04T18:13:47.497" v="402" actId="14100"/>
          <ac:picMkLst>
            <pc:docMk/>
            <pc:sldMk cId="1820849570" sldId="316"/>
            <ac:picMk id="11" creationId="{3ED88C08-4323-FDE1-40A4-E14342639445}"/>
          </ac:picMkLst>
        </pc:picChg>
      </pc:sldChg>
      <pc:sldChg chg="modSp mod">
        <pc:chgData name="Schauer Alexander" userId="f2788308-8099-499f-94e7-9393da2c47c0" providerId="ADAL" clId="{B2BCA29C-44FF-4BE3-8E67-4001C004132A}" dt="2022-12-04T15:25:40.712" v="188" actId="1076"/>
        <pc:sldMkLst>
          <pc:docMk/>
          <pc:sldMk cId="48838291" sldId="317"/>
        </pc:sldMkLst>
        <pc:spChg chg="mod">
          <ac:chgData name="Schauer Alexander" userId="f2788308-8099-499f-94e7-9393da2c47c0" providerId="ADAL" clId="{B2BCA29C-44FF-4BE3-8E67-4001C004132A}" dt="2022-12-04T15:25:40.712" v="188" actId="1076"/>
          <ac:spMkLst>
            <pc:docMk/>
            <pc:sldMk cId="48838291" sldId="317"/>
            <ac:spMk id="2" creationId="{E1F16B3F-CCF3-BF50-186F-B315739FAE7E}"/>
          </ac:spMkLst>
        </pc:spChg>
      </pc:sldChg>
      <pc:sldChg chg="addSp modSp mod">
        <pc:chgData name="Schauer Alexander" userId="f2788308-8099-499f-94e7-9393da2c47c0" providerId="ADAL" clId="{B2BCA29C-44FF-4BE3-8E67-4001C004132A}" dt="2022-12-04T16:28:58.501" v="368" actId="1076"/>
        <pc:sldMkLst>
          <pc:docMk/>
          <pc:sldMk cId="772700740" sldId="320"/>
        </pc:sldMkLst>
        <pc:spChg chg="mod">
          <ac:chgData name="Schauer Alexander" userId="f2788308-8099-499f-94e7-9393da2c47c0" providerId="ADAL" clId="{B2BCA29C-44FF-4BE3-8E67-4001C004132A}" dt="2022-12-04T16:28:58.501" v="368" actId="1076"/>
          <ac:spMkLst>
            <pc:docMk/>
            <pc:sldMk cId="772700740" sldId="320"/>
            <ac:spMk id="2" creationId="{E1F16B3F-CCF3-BF50-186F-B315739FAE7E}"/>
          </ac:spMkLst>
        </pc:spChg>
        <pc:picChg chg="mod">
          <ac:chgData name="Schauer Alexander" userId="f2788308-8099-499f-94e7-9393da2c47c0" providerId="ADAL" clId="{B2BCA29C-44FF-4BE3-8E67-4001C004132A}" dt="2022-12-04T16:27:25.156" v="350" actId="1076"/>
          <ac:picMkLst>
            <pc:docMk/>
            <pc:sldMk cId="772700740" sldId="320"/>
            <ac:picMk id="3" creationId="{3820B426-74D9-ADA7-248A-988BC9B65997}"/>
          </ac:picMkLst>
        </pc:picChg>
        <pc:cxnChg chg="add mod">
          <ac:chgData name="Schauer Alexander" userId="f2788308-8099-499f-94e7-9393da2c47c0" providerId="ADAL" clId="{B2BCA29C-44FF-4BE3-8E67-4001C004132A}" dt="2022-12-04T16:28:53.045" v="367" actId="14100"/>
          <ac:cxnSpMkLst>
            <pc:docMk/>
            <pc:sldMk cId="772700740" sldId="320"/>
            <ac:cxnSpMk id="5" creationId="{051D8220-3468-EED8-54B4-78C558B4242D}"/>
          </ac:cxnSpMkLst>
        </pc:cxnChg>
      </pc:sldChg>
      <pc:sldChg chg="modSp mod">
        <pc:chgData name="Schauer Alexander" userId="f2788308-8099-499f-94e7-9393da2c47c0" providerId="ADAL" clId="{B2BCA29C-44FF-4BE3-8E67-4001C004132A}" dt="2022-12-04T16:32:46.734" v="369"/>
        <pc:sldMkLst>
          <pc:docMk/>
          <pc:sldMk cId="560842372" sldId="322"/>
        </pc:sldMkLst>
        <pc:picChg chg="mod modCrop">
          <ac:chgData name="Schauer Alexander" userId="f2788308-8099-499f-94e7-9393da2c47c0" providerId="ADAL" clId="{B2BCA29C-44FF-4BE3-8E67-4001C004132A}" dt="2022-12-04T16:28:45.863" v="365" actId="732"/>
          <ac:picMkLst>
            <pc:docMk/>
            <pc:sldMk cId="560842372" sldId="322"/>
            <ac:picMk id="3" creationId="{13836F6E-5EAA-51CC-7937-F99A2F6FACDE}"/>
          </ac:picMkLst>
        </pc:picChg>
        <pc:picChg chg="mod">
          <ac:chgData name="Schauer Alexander" userId="f2788308-8099-499f-94e7-9393da2c47c0" providerId="ADAL" clId="{B2BCA29C-44FF-4BE3-8E67-4001C004132A}" dt="2022-12-04T16:32:46.734" v="369"/>
          <ac:picMkLst>
            <pc:docMk/>
            <pc:sldMk cId="560842372" sldId="322"/>
            <ac:picMk id="9" creationId="{851B21B3-28EB-C5D9-61F1-3762902679CC}"/>
          </ac:picMkLst>
        </pc:picChg>
      </pc:sldChg>
      <pc:sldChg chg="add del">
        <pc:chgData name="Schauer Alexander" userId="f2788308-8099-499f-94e7-9393da2c47c0" providerId="ADAL" clId="{B2BCA29C-44FF-4BE3-8E67-4001C004132A}" dt="2022-12-04T16:08:05.817" v="299"/>
        <pc:sldMkLst>
          <pc:docMk/>
          <pc:sldMk cId="3807310714" sldId="324"/>
        </pc:sldMkLst>
      </pc:sldChg>
    </pc:docChg>
  </pc:docChgLst>
  <pc:docChgLst>
    <pc:chgData name="Konrad Jonas" userId="S::jonas.konrad04@htl-salzburg.ac.at::5bb98c41-c983-41b0-bdbc-7b0e53e2a8e5" providerId="AD" clId="Web-{73566DC5-AF02-4347-84A1-ABC5031D533A}"/>
    <pc:docChg chg="modSld sldOrd">
      <pc:chgData name="Konrad Jonas" userId="S::jonas.konrad04@htl-salzburg.ac.at::5bb98c41-c983-41b0-bdbc-7b0e53e2a8e5" providerId="AD" clId="Web-{73566DC5-AF02-4347-84A1-ABC5031D533A}" dt="2022-12-04T18:32:27.148" v="247" actId="1076"/>
      <pc:docMkLst>
        <pc:docMk/>
      </pc:docMkLst>
      <pc:sldChg chg="addSp delSp modSp">
        <pc:chgData name="Konrad Jonas" userId="S::jonas.konrad04@htl-salzburg.ac.at::5bb98c41-c983-41b0-bdbc-7b0e53e2a8e5" providerId="AD" clId="Web-{73566DC5-AF02-4347-84A1-ABC5031D533A}" dt="2022-12-04T16:35:10.619" v="106" actId="20577"/>
        <pc:sldMkLst>
          <pc:docMk/>
          <pc:sldMk cId="800697733" sldId="312"/>
        </pc:sldMkLst>
        <pc:spChg chg="mod">
          <ac:chgData name="Konrad Jonas" userId="S::jonas.konrad04@htl-salzburg.ac.at::5bb98c41-c983-41b0-bdbc-7b0e53e2a8e5" providerId="AD" clId="Web-{73566DC5-AF02-4347-84A1-ABC5031D533A}" dt="2022-12-04T16:35:10.619" v="106" actId="20577"/>
          <ac:spMkLst>
            <pc:docMk/>
            <pc:sldMk cId="800697733" sldId="312"/>
            <ac:spMk id="2" creationId="{E1F16B3F-CCF3-BF50-186F-B315739FAE7E}"/>
          </ac:spMkLst>
        </pc:spChg>
        <pc:spChg chg="add del mod">
          <ac:chgData name="Konrad Jonas" userId="S::jonas.konrad04@htl-salzburg.ac.at::5bb98c41-c983-41b0-bdbc-7b0e53e2a8e5" providerId="AD" clId="Web-{73566DC5-AF02-4347-84A1-ABC5031D533A}" dt="2022-12-04T16:18:21.655" v="1"/>
          <ac:spMkLst>
            <pc:docMk/>
            <pc:sldMk cId="800697733" sldId="312"/>
            <ac:spMk id="4" creationId="{764CFE64-00B0-6DE3-1F88-880DD6E6F32D}"/>
          </ac:spMkLst>
        </pc:spChg>
        <pc:picChg chg="add mod ord">
          <ac:chgData name="Konrad Jonas" userId="S::jonas.konrad04@htl-salzburg.ac.at::5bb98c41-c983-41b0-bdbc-7b0e53e2a8e5" providerId="AD" clId="Web-{73566DC5-AF02-4347-84A1-ABC5031D533A}" dt="2022-12-04T16:18:58.719" v="7" actId="14100"/>
          <ac:picMkLst>
            <pc:docMk/>
            <pc:sldMk cId="800697733" sldId="312"/>
            <ac:picMk id="5" creationId="{BE311F70-4129-BB02-1BCB-7165BF43DCCD}"/>
          </ac:picMkLst>
        </pc:picChg>
        <pc:picChg chg="del">
          <ac:chgData name="Konrad Jonas" userId="S::jonas.konrad04@htl-salzburg.ac.at::5bb98c41-c983-41b0-bdbc-7b0e53e2a8e5" providerId="AD" clId="Web-{73566DC5-AF02-4347-84A1-ABC5031D533A}" dt="2022-12-04T16:18:12.436" v="0"/>
          <ac:picMkLst>
            <pc:docMk/>
            <pc:sldMk cId="800697733" sldId="312"/>
            <ac:picMk id="7" creationId="{C7D38445-AFD6-0B09-2A1E-3DA4A6975FB6}"/>
          </ac:picMkLst>
        </pc:picChg>
      </pc:sldChg>
      <pc:sldChg chg="addSp delSp modSp">
        <pc:chgData name="Konrad Jonas" userId="S::jonas.konrad04@htl-salzburg.ac.at::5bb98c41-c983-41b0-bdbc-7b0e53e2a8e5" providerId="AD" clId="Web-{73566DC5-AF02-4347-84A1-ABC5031D533A}" dt="2022-12-04T17:51:03.269" v="129" actId="14100"/>
        <pc:sldMkLst>
          <pc:docMk/>
          <pc:sldMk cId="3851561871" sldId="313"/>
        </pc:sldMkLst>
        <pc:spChg chg="del">
          <ac:chgData name="Konrad Jonas" userId="S::jonas.konrad04@htl-salzburg.ac.at::5bb98c41-c983-41b0-bdbc-7b0e53e2a8e5" providerId="AD" clId="Web-{73566DC5-AF02-4347-84A1-ABC5031D533A}" dt="2022-12-04T16:37:51.592" v="113"/>
          <ac:spMkLst>
            <pc:docMk/>
            <pc:sldMk cId="3851561871" sldId="313"/>
            <ac:spMk id="2" creationId="{E1F16B3F-CCF3-BF50-186F-B315739FAE7E}"/>
          </ac:spMkLst>
        </pc:spChg>
        <pc:spChg chg="add del mod">
          <ac:chgData name="Konrad Jonas" userId="S::jonas.konrad04@htl-salzburg.ac.at::5bb98c41-c983-41b0-bdbc-7b0e53e2a8e5" providerId="AD" clId="Web-{73566DC5-AF02-4347-84A1-ABC5031D533A}" dt="2022-12-04T17:50:57.471" v="127"/>
          <ac:spMkLst>
            <pc:docMk/>
            <pc:sldMk cId="3851561871" sldId="313"/>
            <ac:spMk id="3" creationId="{9E856FB6-A5C2-6759-7D02-4CAD14720F05}"/>
          </ac:spMkLst>
        </pc:spChg>
        <pc:picChg chg="del">
          <ac:chgData name="Konrad Jonas" userId="S::jonas.konrad04@htl-salzburg.ac.at::5bb98c41-c983-41b0-bdbc-7b0e53e2a8e5" providerId="AD" clId="Web-{73566DC5-AF02-4347-84A1-ABC5031D533A}" dt="2022-12-04T17:50:46.783" v="126"/>
          <ac:picMkLst>
            <pc:docMk/>
            <pc:sldMk cId="3851561871" sldId="313"/>
            <ac:picMk id="4" creationId="{E09957E8-1C5E-B65A-E059-AB782947A093}"/>
          </ac:picMkLst>
        </pc:picChg>
        <pc:picChg chg="add mod ord">
          <ac:chgData name="Konrad Jonas" userId="S::jonas.konrad04@htl-salzburg.ac.at::5bb98c41-c983-41b0-bdbc-7b0e53e2a8e5" providerId="AD" clId="Web-{73566DC5-AF02-4347-84A1-ABC5031D533A}" dt="2022-12-04T17:51:03.269" v="129" actId="14100"/>
          <ac:picMkLst>
            <pc:docMk/>
            <pc:sldMk cId="3851561871" sldId="313"/>
            <ac:picMk id="5" creationId="{CC21C84A-B62E-DEDA-3293-9EE14F5D128C}"/>
          </ac:picMkLst>
        </pc:picChg>
      </pc:sldChg>
      <pc:sldChg chg="addSp delSp modSp ord">
        <pc:chgData name="Konrad Jonas" userId="S::jonas.konrad04@htl-salzburg.ac.at::5bb98c41-c983-41b0-bdbc-7b0e53e2a8e5" providerId="AD" clId="Web-{73566DC5-AF02-4347-84A1-ABC5031D533A}" dt="2022-12-04T16:35:58.386" v="109"/>
        <pc:sldMkLst>
          <pc:docMk/>
          <pc:sldMk cId="4210955775" sldId="314"/>
        </pc:sldMkLst>
        <pc:spChg chg="mod">
          <ac:chgData name="Konrad Jonas" userId="S::jonas.konrad04@htl-salzburg.ac.at::5bb98c41-c983-41b0-bdbc-7b0e53e2a8e5" providerId="AD" clId="Web-{73566DC5-AF02-4347-84A1-ABC5031D533A}" dt="2022-12-04T16:25:46.917" v="43" actId="1076"/>
          <ac:spMkLst>
            <pc:docMk/>
            <pc:sldMk cId="4210955775" sldId="314"/>
            <ac:spMk id="2" creationId="{E1F16B3F-CCF3-BF50-186F-B315739FAE7E}"/>
          </ac:spMkLst>
        </pc:spChg>
        <pc:spChg chg="del">
          <ac:chgData name="Konrad Jonas" userId="S::jonas.konrad04@htl-salzburg.ac.at::5bb98c41-c983-41b0-bdbc-7b0e53e2a8e5" providerId="AD" clId="Web-{73566DC5-AF02-4347-84A1-ABC5031D533A}" dt="2022-12-04T16:25:13.479" v="35"/>
          <ac:spMkLst>
            <pc:docMk/>
            <pc:sldMk cId="4210955775" sldId="314"/>
            <ac:spMk id="3" creationId="{F2A2F155-DB45-00CC-FA44-34998AF66E19}"/>
          </ac:spMkLst>
        </pc:spChg>
        <pc:picChg chg="add mod ord">
          <ac:chgData name="Konrad Jonas" userId="S::jonas.konrad04@htl-salzburg.ac.at::5bb98c41-c983-41b0-bdbc-7b0e53e2a8e5" providerId="AD" clId="Web-{73566DC5-AF02-4347-84A1-ABC5031D533A}" dt="2022-12-04T16:25:35.792" v="40"/>
          <ac:picMkLst>
            <pc:docMk/>
            <pc:sldMk cId="4210955775" sldId="314"/>
            <ac:picMk id="4" creationId="{02275CB7-376B-8BA7-86C7-8AEC21AADFA0}"/>
          </ac:picMkLst>
        </pc:picChg>
      </pc:sldChg>
      <pc:sldChg chg="addSp delSp modSp ord">
        <pc:chgData name="Konrad Jonas" userId="S::jonas.konrad04@htl-salzburg.ac.at::5bb98c41-c983-41b0-bdbc-7b0e53e2a8e5" providerId="AD" clId="Web-{73566DC5-AF02-4347-84A1-ABC5031D533A}" dt="2022-12-04T18:24:07.600" v="151" actId="1076"/>
        <pc:sldMkLst>
          <pc:docMk/>
          <pc:sldMk cId="3199441310" sldId="315"/>
        </pc:sldMkLst>
        <pc:spChg chg="del">
          <ac:chgData name="Konrad Jonas" userId="S::jonas.konrad04@htl-salzburg.ac.at::5bb98c41-c983-41b0-bdbc-7b0e53e2a8e5" providerId="AD" clId="Web-{73566DC5-AF02-4347-84A1-ABC5031D533A}" dt="2022-12-04T16:35:25.870" v="107"/>
          <ac:spMkLst>
            <pc:docMk/>
            <pc:sldMk cId="3199441310" sldId="315"/>
            <ac:spMk id="2" creationId="{E1F16B3F-CCF3-BF50-186F-B315739FAE7E}"/>
          </ac:spMkLst>
        </pc:spChg>
        <pc:picChg chg="add mod">
          <ac:chgData name="Konrad Jonas" userId="S::jonas.konrad04@htl-salzburg.ac.at::5bb98c41-c983-41b0-bdbc-7b0e53e2a8e5" providerId="AD" clId="Web-{73566DC5-AF02-4347-84A1-ABC5031D533A}" dt="2022-12-04T18:24:07.600" v="151" actId="1076"/>
          <ac:picMkLst>
            <pc:docMk/>
            <pc:sldMk cId="3199441310" sldId="315"/>
            <ac:picMk id="2" creationId="{F48B9C12-52FC-3380-B5C7-0BB7430A34BF}"/>
          </ac:picMkLst>
        </pc:picChg>
        <pc:picChg chg="del">
          <ac:chgData name="Konrad Jonas" userId="S::jonas.konrad04@htl-salzburg.ac.at::5bb98c41-c983-41b0-bdbc-7b0e53e2a8e5" providerId="AD" clId="Web-{73566DC5-AF02-4347-84A1-ABC5031D533A}" dt="2022-12-04T18:23:32.035" v="147"/>
          <ac:picMkLst>
            <pc:docMk/>
            <pc:sldMk cId="3199441310" sldId="315"/>
            <ac:picMk id="5" creationId="{148DBDDC-E495-8DCF-734B-0609FFAC0033}"/>
          </ac:picMkLst>
        </pc:picChg>
      </pc:sldChg>
      <pc:sldChg chg="addSp delSp modSp">
        <pc:chgData name="Konrad Jonas" userId="S::jonas.konrad04@htl-salzburg.ac.at::5bb98c41-c983-41b0-bdbc-7b0e53e2a8e5" providerId="AD" clId="Web-{73566DC5-AF02-4347-84A1-ABC5031D533A}" dt="2022-12-04T16:26:20.262" v="44" actId="14100"/>
        <pc:sldMkLst>
          <pc:docMk/>
          <pc:sldMk cId="1820849570" sldId="316"/>
        </pc:sldMkLst>
        <pc:spChg chg="del">
          <ac:chgData name="Konrad Jonas" userId="S::jonas.konrad04@htl-salzburg.ac.at::5bb98c41-c983-41b0-bdbc-7b0e53e2a8e5" providerId="AD" clId="Web-{73566DC5-AF02-4347-84A1-ABC5031D533A}" dt="2022-12-04T16:19:49.533" v="8"/>
          <ac:spMkLst>
            <pc:docMk/>
            <pc:sldMk cId="1820849570" sldId="316"/>
            <ac:spMk id="6" creationId="{675ABB1B-4944-3503-90D4-E50B16948F0A}"/>
          </ac:spMkLst>
        </pc:spChg>
        <pc:picChg chg="add mod ord">
          <ac:chgData name="Konrad Jonas" userId="S::jonas.konrad04@htl-salzburg.ac.at::5bb98c41-c983-41b0-bdbc-7b0e53e2a8e5" providerId="AD" clId="Web-{73566DC5-AF02-4347-84A1-ABC5031D533A}" dt="2022-12-04T16:26:20.262" v="44" actId="14100"/>
          <ac:picMkLst>
            <pc:docMk/>
            <pc:sldMk cId="1820849570" sldId="316"/>
            <ac:picMk id="3" creationId="{6E2FA5FD-2F61-E59E-4C43-CF8B1DB1FF0D}"/>
          </ac:picMkLst>
        </pc:picChg>
      </pc:sldChg>
      <pc:sldChg chg="addSp delSp modSp">
        <pc:chgData name="Konrad Jonas" userId="S::jonas.konrad04@htl-salzburg.ac.at::5bb98c41-c983-41b0-bdbc-7b0e53e2a8e5" providerId="AD" clId="Web-{73566DC5-AF02-4347-84A1-ABC5031D533A}" dt="2022-12-04T18:16:02.913" v="146" actId="14100"/>
        <pc:sldMkLst>
          <pc:docMk/>
          <pc:sldMk cId="48838291" sldId="317"/>
        </pc:sldMkLst>
        <pc:spChg chg="del">
          <ac:chgData name="Konrad Jonas" userId="S::jonas.konrad04@htl-salzburg.ac.at::5bb98c41-c983-41b0-bdbc-7b0e53e2a8e5" providerId="AD" clId="Web-{73566DC5-AF02-4347-84A1-ABC5031D533A}" dt="2022-12-04T16:37:47.483" v="112"/>
          <ac:spMkLst>
            <pc:docMk/>
            <pc:sldMk cId="48838291" sldId="317"/>
            <ac:spMk id="2" creationId="{E1F16B3F-CCF3-BF50-186F-B315739FAE7E}"/>
          </ac:spMkLst>
        </pc:spChg>
        <pc:spChg chg="add del mod">
          <ac:chgData name="Konrad Jonas" userId="S::jonas.konrad04@htl-salzburg.ac.at::5bb98c41-c983-41b0-bdbc-7b0e53e2a8e5" providerId="AD" clId="Web-{73566DC5-AF02-4347-84A1-ABC5031D533A}" dt="2022-12-04T18:12:52.650" v="133"/>
          <ac:spMkLst>
            <pc:docMk/>
            <pc:sldMk cId="48838291" sldId="317"/>
            <ac:spMk id="3" creationId="{F9F51517-1209-AA68-5B88-2243D1C75F5D}"/>
          </ac:spMkLst>
        </pc:spChg>
        <pc:spChg chg="del">
          <ac:chgData name="Konrad Jonas" userId="S::jonas.konrad04@htl-salzburg.ac.at::5bb98c41-c983-41b0-bdbc-7b0e53e2a8e5" providerId="AD" clId="Web-{73566DC5-AF02-4347-84A1-ABC5031D533A}" dt="2022-12-04T18:12:34.196" v="132"/>
          <ac:spMkLst>
            <pc:docMk/>
            <pc:sldMk cId="48838291" sldId="317"/>
            <ac:spMk id="5" creationId="{64A497B5-FFDC-4E32-5967-3920B2532D80}"/>
          </ac:spMkLst>
        </pc:spChg>
        <pc:spChg chg="add del mod">
          <ac:chgData name="Konrad Jonas" userId="S::jonas.konrad04@htl-salzburg.ac.at::5bb98c41-c983-41b0-bdbc-7b0e53e2a8e5" providerId="AD" clId="Web-{73566DC5-AF02-4347-84A1-ABC5031D533A}" dt="2022-12-04T17:09:53.701" v="119"/>
          <ac:spMkLst>
            <pc:docMk/>
            <pc:sldMk cId="48838291" sldId="317"/>
            <ac:spMk id="6" creationId="{027F2EFD-1905-131F-F1F2-C158BAEFCF12}"/>
          </ac:spMkLst>
        </pc:spChg>
        <pc:spChg chg="add del mod">
          <ac:chgData name="Konrad Jonas" userId="S::jonas.konrad04@htl-salzburg.ac.at::5bb98c41-c983-41b0-bdbc-7b0e53e2a8e5" providerId="AD" clId="Web-{73566DC5-AF02-4347-84A1-ABC5031D533A}" dt="2022-12-04T17:10:29.515" v="121"/>
          <ac:spMkLst>
            <pc:docMk/>
            <pc:sldMk cId="48838291" sldId="317"/>
            <ac:spMk id="9" creationId="{211C393E-A640-3D87-B8A1-52C099DF93B5}"/>
          </ac:spMkLst>
        </pc:spChg>
        <pc:spChg chg="add del mod">
          <ac:chgData name="Konrad Jonas" userId="S::jonas.konrad04@htl-salzburg.ac.at::5bb98c41-c983-41b0-bdbc-7b0e53e2a8e5" providerId="AD" clId="Web-{73566DC5-AF02-4347-84A1-ABC5031D533A}" dt="2022-12-04T18:15:55.100" v="144"/>
          <ac:spMkLst>
            <pc:docMk/>
            <pc:sldMk cId="48838291" sldId="317"/>
            <ac:spMk id="9" creationId="{54B6C962-6474-1727-218E-845F7AC0FF6E}"/>
          </ac:spMkLst>
        </pc:spChg>
        <pc:picChg chg="del mod">
          <ac:chgData name="Konrad Jonas" userId="S::jonas.konrad04@htl-salzburg.ac.at::5bb98c41-c983-41b0-bdbc-7b0e53e2a8e5" providerId="AD" clId="Web-{73566DC5-AF02-4347-84A1-ABC5031D533A}" dt="2022-12-04T17:09:51.592" v="118"/>
          <ac:picMkLst>
            <pc:docMk/>
            <pc:sldMk cId="48838291" sldId="317"/>
            <ac:picMk id="3" creationId="{0A814C64-A211-80BD-0157-D19EFFE77CAB}"/>
          </ac:picMkLst>
        </pc:picChg>
        <pc:picChg chg="del mod">
          <ac:chgData name="Konrad Jonas" userId="S::jonas.konrad04@htl-salzburg.ac.at::5bb98c41-c983-41b0-bdbc-7b0e53e2a8e5" providerId="AD" clId="Web-{73566DC5-AF02-4347-84A1-ABC5031D533A}" dt="2022-12-04T18:12:27.445" v="131"/>
          <ac:picMkLst>
            <pc:docMk/>
            <pc:sldMk cId="48838291" sldId="317"/>
            <ac:picMk id="4" creationId="{C025A3CB-72BA-B0E2-1C45-AB98452255CD}"/>
          </ac:picMkLst>
        </pc:picChg>
        <pc:picChg chg="add del mod ord">
          <ac:chgData name="Konrad Jonas" userId="S::jonas.konrad04@htl-salzburg.ac.at::5bb98c41-c983-41b0-bdbc-7b0e53e2a8e5" providerId="AD" clId="Web-{73566DC5-AF02-4347-84A1-ABC5031D533A}" dt="2022-12-04T18:15:34.645" v="143"/>
          <ac:picMkLst>
            <pc:docMk/>
            <pc:sldMk cId="48838291" sldId="317"/>
            <ac:picMk id="6" creationId="{6DA5C540-073D-23F7-636B-F54966AC25CE}"/>
          </ac:picMkLst>
        </pc:picChg>
        <pc:picChg chg="add mod">
          <ac:chgData name="Konrad Jonas" userId="S::jonas.konrad04@htl-salzburg.ac.at::5bb98c41-c983-41b0-bdbc-7b0e53e2a8e5" providerId="AD" clId="Web-{73566DC5-AF02-4347-84A1-ABC5031D533A}" dt="2022-12-04T18:16:02.913" v="146" actId="14100"/>
          <ac:picMkLst>
            <pc:docMk/>
            <pc:sldMk cId="48838291" sldId="317"/>
            <ac:picMk id="7" creationId="{641AF1A1-7E56-CEFD-AF8A-242197B0D9CA}"/>
          </ac:picMkLst>
        </pc:picChg>
        <pc:picChg chg="add del mod ord">
          <ac:chgData name="Konrad Jonas" userId="S::jonas.konrad04@htl-salzburg.ac.at::5bb98c41-c983-41b0-bdbc-7b0e53e2a8e5" providerId="AD" clId="Web-{73566DC5-AF02-4347-84A1-ABC5031D533A}" dt="2022-12-04T17:09:56.858" v="120"/>
          <ac:picMkLst>
            <pc:docMk/>
            <pc:sldMk cId="48838291" sldId="317"/>
            <ac:picMk id="7" creationId="{9A524317-2E33-E8BE-3DBC-71D6D977B590}"/>
          </ac:picMkLst>
        </pc:picChg>
        <pc:picChg chg="add del mod ord">
          <ac:chgData name="Konrad Jonas" userId="S::jonas.konrad04@htl-salzburg.ac.at::5bb98c41-c983-41b0-bdbc-7b0e53e2a8e5" providerId="AD" clId="Web-{73566DC5-AF02-4347-84A1-ABC5031D533A}" dt="2022-12-04T18:12:24.305" v="130"/>
          <ac:picMkLst>
            <pc:docMk/>
            <pc:sldMk cId="48838291" sldId="317"/>
            <ac:picMk id="10" creationId="{92A78C79-464B-D6EC-A9AC-C8F449A40964}"/>
          </ac:picMkLst>
        </pc:picChg>
        <pc:picChg chg="add mod ord">
          <ac:chgData name="Konrad Jonas" userId="S::jonas.konrad04@htl-salzburg.ac.at::5bb98c41-c983-41b0-bdbc-7b0e53e2a8e5" providerId="AD" clId="Web-{73566DC5-AF02-4347-84A1-ABC5031D533A}" dt="2022-12-04T18:15:58.475" v="145" actId="1076"/>
          <ac:picMkLst>
            <pc:docMk/>
            <pc:sldMk cId="48838291" sldId="317"/>
            <ac:picMk id="11" creationId="{10C177E7-4453-E7E3-D750-03A46EFD4BCE}"/>
          </ac:picMkLst>
        </pc:picChg>
      </pc:sldChg>
      <pc:sldChg chg="addSp delSp modSp">
        <pc:chgData name="Konrad Jonas" userId="S::jonas.konrad04@htl-salzburg.ac.at::5bb98c41-c983-41b0-bdbc-7b0e53e2a8e5" providerId="AD" clId="Web-{73566DC5-AF02-4347-84A1-ABC5031D533A}" dt="2022-12-04T16:20:56.144" v="16" actId="14100"/>
        <pc:sldMkLst>
          <pc:docMk/>
          <pc:sldMk cId="3297072769" sldId="318"/>
        </pc:sldMkLst>
        <pc:spChg chg="mod">
          <ac:chgData name="Konrad Jonas" userId="S::jonas.konrad04@htl-salzburg.ac.at::5bb98c41-c983-41b0-bdbc-7b0e53e2a8e5" providerId="AD" clId="Web-{73566DC5-AF02-4347-84A1-ABC5031D533A}" dt="2022-12-04T16:20:42.518" v="13" actId="1076"/>
          <ac:spMkLst>
            <pc:docMk/>
            <pc:sldMk cId="3297072769" sldId="318"/>
            <ac:spMk id="2" creationId="{E1F16B3F-CCF3-BF50-186F-B315739FAE7E}"/>
          </ac:spMkLst>
        </pc:spChg>
        <pc:spChg chg="del">
          <ac:chgData name="Konrad Jonas" userId="S::jonas.konrad04@htl-salzburg.ac.at::5bb98c41-c983-41b0-bdbc-7b0e53e2a8e5" providerId="AD" clId="Web-{73566DC5-AF02-4347-84A1-ABC5031D533A}" dt="2022-12-04T16:20:44.862" v="14"/>
          <ac:spMkLst>
            <pc:docMk/>
            <pc:sldMk cId="3297072769" sldId="318"/>
            <ac:spMk id="6" creationId="{675ABB1B-4944-3503-90D4-E50B16948F0A}"/>
          </ac:spMkLst>
        </pc:spChg>
        <pc:picChg chg="add mod ord">
          <ac:chgData name="Konrad Jonas" userId="S::jonas.konrad04@htl-salzburg.ac.at::5bb98c41-c983-41b0-bdbc-7b0e53e2a8e5" providerId="AD" clId="Web-{73566DC5-AF02-4347-84A1-ABC5031D533A}" dt="2022-12-04T16:20:56.144" v="16" actId="14100"/>
          <ac:picMkLst>
            <pc:docMk/>
            <pc:sldMk cId="3297072769" sldId="318"/>
            <ac:picMk id="3" creationId="{CB1D207E-C100-2222-7687-15C956A3AB9E}"/>
          </ac:picMkLst>
        </pc:picChg>
      </pc:sldChg>
      <pc:sldChg chg="delSp">
        <pc:chgData name="Konrad Jonas" userId="S::jonas.konrad04@htl-salzburg.ac.at::5bb98c41-c983-41b0-bdbc-7b0e53e2a8e5" providerId="AD" clId="Web-{73566DC5-AF02-4347-84A1-ABC5031D533A}" dt="2022-12-04T16:38:10.077" v="114"/>
        <pc:sldMkLst>
          <pc:docMk/>
          <pc:sldMk cId="2979481965" sldId="319"/>
        </pc:sldMkLst>
        <pc:spChg chg="del">
          <ac:chgData name="Konrad Jonas" userId="S::jonas.konrad04@htl-salzburg.ac.at::5bb98c41-c983-41b0-bdbc-7b0e53e2a8e5" providerId="AD" clId="Web-{73566DC5-AF02-4347-84A1-ABC5031D533A}" dt="2022-12-04T16:38:10.077" v="114"/>
          <ac:spMkLst>
            <pc:docMk/>
            <pc:sldMk cId="2979481965" sldId="319"/>
            <ac:spMk id="2" creationId="{E1F16B3F-CCF3-BF50-186F-B315739FAE7E}"/>
          </ac:spMkLst>
        </pc:spChg>
      </pc:sldChg>
      <pc:sldChg chg="addSp delSp modSp">
        <pc:chgData name="Konrad Jonas" userId="S::jonas.konrad04@htl-salzburg.ac.at::5bb98c41-c983-41b0-bdbc-7b0e53e2a8e5" providerId="AD" clId="Web-{73566DC5-AF02-4347-84A1-ABC5031D533A}" dt="2022-12-04T18:32:27.148" v="247" actId="1076"/>
        <pc:sldMkLst>
          <pc:docMk/>
          <pc:sldMk cId="772700740" sldId="320"/>
        </pc:sldMkLst>
        <pc:spChg chg="mod">
          <ac:chgData name="Konrad Jonas" userId="S::jonas.konrad04@htl-salzburg.ac.at::5bb98c41-c983-41b0-bdbc-7b0e53e2a8e5" providerId="AD" clId="Web-{73566DC5-AF02-4347-84A1-ABC5031D533A}" dt="2022-12-04T16:21:19.129" v="20" actId="1076"/>
          <ac:spMkLst>
            <pc:docMk/>
            <pc:sldMk cId="772700740" sldId="320"/>
            <ac:spMk id="2" creationId="{E1F16B3F-CCF3-BF50-186F-B315739FAE7E}"/>
          </ac:spMkLst>
        </pc:spChg>
        <pc:spChg chg="add mod">
          <ac:chgData name="Konrad Jonas" userId="S::jonas.konrad04@htl-salzburg.ac.at::5bb98c41-c983-41b0-bdbc-7b0e53e2a8e5" providerId="AD" clId="Web-{73566DC5-AF02-4347-84A1-ABC5031D533A}" dt="2022-12-04T18:32:27.148" v="247" actId="1076"/>
          <ac:spMkLst>
            <pc:docMk/>
            <pc:sldMk cId="772700740" sldId="320"/>
            <ac:spMk id="4" creationId="{917957D1-2995-E321-F75A-08BF3C76B8CD}"/>
          </ac:spMkLst>
        </pc:spChg>
        <pc:spChg chg="del">
          <ac:chgData name="Konrad Jonas" userId="S::jonas.konrad04@htl-salzburg.ac.at::5bb98c41-c983-41b0-bdbc-7b0e53e2a8e5" providerId="AD" clId="Web-{73566DC5-AF02-4347-84A1-ABC5031D533A}" dt="2022-12-04T16:21:25.863" v="21"/>
          <ac:spMkLst>
            <pc:docMk/>
            <pc:sldMk cId="772700740" sldId="320"/>
            <ac:spMk id="6" creationId="{675ABB1B-4944-3503-90D4-E50B16948F0A}"/>
          </ac:spMkLst>
        </pc:spChg>
        <pc:picChg chg="add mod ord">
          <ac:chgData name="Konrad Jonas" userId="S::jonas.konrad04@htl-salzburg.ac.at::5bb98c41-c983-41b0-bdbc-7b0e53e2a8e5" providerId="AD" clId="Web-{73566DC5-AF02-4347-84A1-ABC5031D533A}" dt="2022-12-04T16:21:38.911" v="23" actId="14100"/>
          <ac:picMkLst>
            <pc:docMk/>
            <pc:sldMk cId="772700740" sldId="320"/>
            <ac:picMk id="3" creationId="{3820B426-74D9-ADA7-248A-988BC9B65997}"/>
          </ac:picMkLst>
        </pc:picChg>
      </pc:sldChg>
      <pc:sldChg chg="addSp delSp modSp">
        <pc:chgData name="Konrad Jonas" userId="S::jonas.konrad04@htl-salzburg.ac.at::5bb98c41-c983-41b0-bdbc-7b0e53e2a8e5" providerId="AD" clId="Web-{73566DC5-AF02-4347-84A1-ABC5031D533A}" dt="2022-12-04T18:31:42.849" v="178" actId="1076"/>
        <pc:sldMkLst>
          <pc:docMk/>
          <pc:sldMk cId="1218102144" sldId="321"/>
        </pc:sldMkLst>
        <pc:spChg chg="add del mod">
          <ac:chgData name="Konrad Jonas" userId="S::jonas.konrad04@htl-salzburg.ac.at::5bb98c41-c983-41b0-bdbc-7b0e53e2a8e5" providerId="AD" clId="Web-{73566DC5-AF02-4347-84A1-ABC5031D533A}" dt="2022-12-04T18:31:31.488" v="174"/>
          <ac:spMkLst>
            <pc:docMk/>
            <pc:sldMk cId="1218102144" sldId="321"/>
            <ac:spMk id="2" creationId="{BE4F067D-7F44-8741-9F62-DD1F05393FD7}"/>
          </ac:spMkLst>
        </pc:spChg>
        <pc:spChg chg="del">
          <ac:chgData name="Konrad Jonas" userId="S::jonas.konrad04@htl-salzburg.ac.at::5bb98c41-c983-41b0-bdbc-7b0e53e2a8e5" providerId="AD" clId="Web-{73566DC5-AF02-4347-84A1-ABC5031D533A}" dt="2022-12-04T16:38:13.562" v="115"/>
          <ac:spMkLst>
            <pc:docMk/>
            <pc:sldMk cId="1218102144" sldId="321"/>
            <ac:spMk id="2" creationId="{E1F16B3F-CCF3-BF50-186F-B315739FAE7E}"/>
          </ac:spMkLst>
        </pc:spChg>
        <pc:picChg chg="mod">
          <ac:chgData name="Konrad Jonas" userId="S::jonas.konrad04@htl-salzburg.ac.at::5bb98c41-c983-41b0-bdbc-7b0e53e2a8e5" providerId="AD" clId="Web-{73566DC5-AF02-4347-84A1-ABC5031D533A}" dt="2022-12-04T18:31:42.849" v="178" actId="1076"/>
          <ac:picMkLst>
            <pc:docMk/>
            <pc:sldMk cId="1218102144" sldId="321"/>
            <ac:picMk id="4" creationId="{8B9D46C2-E91A-5C35-B44B-508FA8FB4E84}"/>
          </ac:picMkLst>
        </pc:picChg>
        <pc:cxnChg chg="add del mod">
          <ac:chgData name="Konrad Jonas" userId="S::jonas.konrad04@htl-salzburg.ac.at::5bb98c41-c983-41b0-bdbc-7b0e53e2a8e5" providerId="AD" clId="Web-{73566DC5-AF02-4347-84A1-ABC5031D533A}" dt="2022-12-04T18:31:39.020" v="177"/>
          <ac:cxnSpMkLst>
            <pc:docMk/>
            <pc:sldMk cId="1218102144" sldId="321"/>
            <ac:cxnSpMk id="5" creationId="{036BAE2F-CD93-3C62-7738-C3203E1B8B8D}"/>
          </ac:cxnSpMkLst>
        </pc:cxnChg>
        <pc:cxnChg chg="add del mod">
          <ac:chgData name="Konrad Jonas" userId="S::jonas.konrad04@htl-salzburg.ac.at::5bb98c41-c983-41b0-bdbc-7b0e53e2a8e5" providerId="AD" clId="Web-{73566DC5-AF02-4347-84A1-ABC5031D533A}" dt="2022-12-04T18:31:39.020" v="176"/>
          <ac:cxnSpMkLst>
            <pc:docMk/>
            <pc:sldMk cId="1218102144" sldId="321"/>
            <ac:cxnSpMk id="6" creationId="{BFC15CD1-85BC-003A-B764-4880D8696FA1}"/>
          </ac:cxnSpMkLst>
        </pc:cxnChg>
      </pc:sldChg>
      <pc:sldChg chg="addSp delSp modSp">
        <pc:chgData name="Konrad Jonas" userId="S::jonas.konrad04@htl-salzburg.ac.at::5bb98c41-c983-41b0-bdbc-7b0e53e2a8e5" providerId="AD" clId="Web-{73566DC5-AF02-4347-84A1-ABC5031D533A}" dt="2022-12-04T18:32:23.070" v="246" actId="1076"/>
        <pc:sldMkLst>
          <pc:docMk/>
          <pc:sldMk cId="560842372" sldId="322"/>
        </pc:sldMkLst>
        <pc:spChg chg="mod">
          <ac:chgData name="Konrad Jonas" userId="S::jonas.konrad04@htl-salzburg.ac.at::5bb98c41-c983-41b0-bdbc-7b0e53e2a8e5" providerId="AD" clId="Web-{73566DC5-AF02-4347-84A1-ABC5031D533A}" dt="2022-12-04T16:33:04.475" v="54" actId="1076"/>
          <ac:spMkLst>
            <pc:docMk/>
            <pc:sldMk cId="560842372" sldId="322"/>
            <ac:spMk id="2" creationId="{E1F16B3F-CCF3-BF50-186F-B315739FAE7E}"/>
          </ac:spMkLst>
        </pc:spChg>
        <pc:spChg chg="add mod">
          <ac:chgData name="Konrad Jonas" userId="S::jonas.konrad04@htl-salzburg.ac.at::5bb98c41-c983-41b0-bdbc-7b0e53e2a8e5" providerId="AD" clId="Web-{73566DC5-AF02-4347-84A1-ABC5031D533A}" dt="2022-12-04T18:32:23.070" v="246" actId="1076"/>
          <ac:spMkLst>
            <pc:docMk/>
            <pc:sldMk cId="560842372" sldId="322"/>
            <ac:spMk id="3" creationId="{9EE20C20-A804-819B-060A-2924CBE1BFAA}"/>
          </ac:spMkLst>
        </pc:spChg>
        <pc:spChg chg="add del mod">
          <ac:chgData name="Konrad Jonas" userId="S::jonas.konrad04@htl-salzburg.ac.at::5bb98c41-c983-41b0-bdbc-7b0e53e2a8e5" providerId="AD" clId="Web-{73566DC5-AF02-4347-84A1-ABC5031D533A}" dt="2022-12-04T16:31:23.942" v="46"/>
          <ac:spMkLst>
            <pc:docMk/>
            <pc:sldMk cId="560842372" sldId="322"/>
            <ac:spMk id="5" creationId="{27355AE9-CAEF-323A-B1EA-0A798922F40E}"/>
          </ac:spMkLst>
        </pc:spChg>
        <pc:spChg chg="del">
          <ac:chgData name="Konrad Jonas" userId="S::jonas.konrad04@htl-salzburg.ac.at::5bb98c41-c983-41b0-bdbc-7b0e53e2a8e5" providerId="AD" clId="Web-{73566DC5-AF02-4347-84A1-ABC5031D533A}" dt="2022-12-04T16:21:54.223" v="24"/>
          <ac:spMkLst>
            <pc:docMk/>
            <pc:sldMk cId="560842372" sldId="322"/>
            <ac:spMk id="6" creationId="{675ABB1B-4944-3503-90D4-E50B16948F0A}"/>
          </ac:spMkLst>
        </pc:spChg>
        <pc:spChg chg="add del mod">
          <ac:chgData name="Konrad Jonas" userId="S::jonas.konrad04@htl-salzburg.ac.at::5bb98c41-c983-41b0-bdbc-7b0e53e2a8e5" providerId="AD" clId="Web-{73566DC5-AF02-4347-84A1-ABC5031D533A}" dt="2022-12-04T16:32:34.256" v="50"/>
          <ac:spMkLst>
            <pc:docMk/>
            <pc:sldMk cId="560842372" sldId="322"/>
            <ac:spMk id="8" creationId="{DBDC59E3-0677-9CDB-4EEF-ABCFE5B66EF8}"/>
          </ac:spMkLst>
        </pc:spChg>
        <pc:picChg chg="add del mod ord">
          <ac:chgData name="Konrad Jonas" userId="S::jonas.konrad04@htl-salzburg.ac.at::5bb98c41-c983-41b0-bdbc-7b0e53e2a8e5" providerId="AD" clId="Web-{73566DC5-AF02-4347-84A1-ABC5031D533A}" dt="2022-12-04T16:31:22.270" v="45"/>
          <ac:picMkLst>
            <pc:docMk/>
            <pc:sldMk cId="560842372" sldId="322"/>
            <ac:picMk id="3" creationId="{13836F6E-5EAA-51CC-7937-F99A2F6FACDE}"/>
          </ac:picMkLst>
        </pc:picChg>
        <pc:picChg chg="add del mod ord">
          <ac:chgData name="Konrad Jonas" userId="S::jonas.konrad04@htl-salzburg.ac.at::5bb98c41-c983-41b0-bdbc-7b0e53e2a8e5" providerId="AD" clId="Web-{73566DC5-AF02-4347-84A1-ABC5031D533A}" dt="2022-12-04T16:31:56.692" v="49"/>
          <ac:picMkLst>
            <pc:docMk/>
            <pc:sldMk cId="560842372" sldId="322"/>
            <ac:picMk id="6" creationId="{CFB6DF9E-1F94-F64E-DEE4-086ACF9916CB}"/>
          </ac:picMkLst>
        </pc:picChg>
        <pc:picChg chg="add mod ord">
          <ac:chgData name="Konrad Jonas" userId="S::jonas.konrad04@htl-salzburg.ac.at::5bb98c41-c983-41b0-bdbc-7b0e53e2a8e5" providerId="AD" clId="Web-{73566DC5-AF02-4347-84A1-ABC5031D533A}" dt="2022-12-04T16:32:58.600" v="53" actId="1076"/>
          <ac:picMkLst>
            <pc:docMk/>
            <pc:sldMk cId="560842372" sldId="322"/>
            <ac:picMk id="9" creationId="{851B21B3-28EB-C5D9-61F1-3762902679CC}"/>
          </ac:picMkLst>
        </pc:picChg>
      </pc:sldChg>
      <pc:sldChg chg="modSp">
        <pc:chgData name="Konrad Jonas" userId="S::jonas.konrad04@htl-salzburg.ac.at::5bb98c41-c983-41b0-bdbc-7b0e53e2a8e5" providerId="AD" clId="Web-{73566DC5-AF02-4347-84A1-ABC5031D533A}" dt="2022-12-04T16:38:29.828" v="117" actId="14100"/>
        <pc:sldMkLst>
          <pc:docMk/>
          <pc:sldMk cId="3971637993" sldId="323"/>
        </pc:sldMkLst>
        <pc:picChg chg="mod">
          <ac:chgData name="Konrad Jonas" userId="S::jonas.konrad04@htl-salzburg.ac.at::5bb98c41-c983-41b0-bdbc-7b0e53e2a8e5" providerId="AD" clId="Web-{73566DC5-AF02-4347-84A1-ABC5031D533A}" dt="2022-12-04T16:38:29.828" v="117" actId="14100"/>
          <ac:picMkLst>
            <pc:docMk/>
            <pc:sldMk cId="3971637993" sldId="323"/>
            <ac:picMk id="3" creationId="{D2CCBE9E-DF8F-F452-927A-01CBF858CDAB}"/>
          </ac:picMkLst>
        </pc:picChg>
        <pc:picChg chg="mod">
          <ac:chgData name="Konrad Jonas" userId="S::jonas.konrad04@htl-salzburg.ac.at::5bb98c41-c983-41b0-bdbc-7b0e53e2a8e5" providerId="AD" clId="Web-{73566DC5-AF02-4347-84A1-ABC5031D533A}" dt="2022-12-04T16:33:20.976" v="57" actId="1076"/>
          <ac:picMkLst>
            <pc:docMk/>
            <pc:sldMk cId="3971637993" sldId="323"/>
            <ac:picMk id="4" creationId="{041610E1-D1A4-B15E-F5AE-A6F6C156DF05}"/>
          </ac:picMkLst>
        </pc:picChg>
        <pc:picChg chg="mod">
          <ac:chgData name="Konrad Jonas" userId="S::jonas.konrad04@htl-salzburg.ac.at::5bb98c41-c983-41b0-bdbc-7b0e53e2a8e5" providerId="AD" clId="Web-{73566DC5-AF02-4347-84A1-ABC5031D533A}" dt="2022-12-04T16:33:14.257" v="55" actId="1076"/>
          <ac:picMkLst>
            <pc:docMk/>
            <pc:sldMk cId="3971637993" sldId="323"/>
            <ac:picMk id="7" creationId="{0ED1EF24-26CD-8F5D-D2F5-6254CD93D383}"/>
          </ac:picMkLst>
        </pc:picChg>
      </pc:sldChg>
    </pc:docChg>
  </pc:docChgLst>
  <pc:docChgLst>
    <pc:chgData name="Konrad Jonas" userId="S::jonas.konrad04@htl-salzburg.ac.at::5bb98c41-c983-41b0-bdbc-7b0e53e2a8e5" providerId="AD" clId="Web-{05303AA2-B96A-432E-A9CD-CEB1FB69E00B}"/>
    <pc:docChg chg="addSld delSld modSld sldOrd">
      <pc:chgData name="Konrad Jonas" userId="S::jonas.konrad04@htl-salzburg.ac.at::5bb98c41-c983-41b0-bdbc-7b0e53e2a8e5" providerId="AD" clId="Web-{05303AA2-B96A-432E-A9CD-CEB1FB69E00B}" dt="2022-12-04T15:17:42.186" v="287"/>
      <pc:docMkLst>
        <pc:docMk/>
      </pc:docMkLst>
      <pc:sldChg chg="del">
        <pc:chgData name="Konrad Jonas" userId="S::jonas.konrad04@htl-salzburg.ac.at::5bb98c41-c983-41b0-bdbc-7b0e53e2a8e5" providerId="AD" clId="Web-{05303AA2-B96A-432E-A9CD-CEB1FB69E00B}" dt="2022-12-04T14:58:13.133" v="5"/>
        <pc:sldMkLst>
          <pc:docMk/>
          <pc:sldMk cId="25210787" sldId="304"/>
        </pc:sldMkLst>
      </pc:sldChg>
      <pc:sldChg chg="del">
        <pc:chgData name="Konrad Jonas" userId="S::jonas.konrad04@htl-salzburg.ac.at::5bb98c41-c983-41b0-bdbc-7b0e53e2a8e5" providerId="AD" clId="Web-{05303AA2-B96A-432E-A9CD-CEB1FB69E00B}" dt="2022-12-04T14:58:13.133" v="4"/>
        <pc:sldMkLst>
          <pc:docMk/>
          <pc:sldMk cId="1635771343" sldId="305"/>
        </pc:sldMkLst>
      </pc:sldChg>
      <pc:sldChg chg="del">
        <pc:chgData name="Konrad Jonas" userId="S::jonas.konrad04@htl-salzburg.ac.at::5bb98c41-c983-41b0-bdbc-7b0e53e2a8e5" providerId="AD" clId="Web-{05303AA2-B96A-432E-A9CD-CEB1FB69E00B}" dt="2022-12-04T14:58:13.133" v="3"/>
        <pc:sldMkLst>
          <pc:docMk/>
          <pc:sldMk cId="3588947915" sldId="306"/>
        </pc:sldMkLst>
      </pc:sldChg>
      <pc:sldChg chg="del">
        <pc:chgData name="Konrad Jonas" userId="S::jonas.konrad04@htl-salzburg.ac.at::5bb98c41-c983-41b0-bdbc-7b0e53e2a8e5" providerId="AD" clId="Web-{05303AA2-B96A-432E-A9CD-CEB1FB69E00B}" dt="2022-12-04T14:58:13.133" v="2"/>
        <pc:sldMkLst>
          <pc:docMk/>
          <pc:sldMk cId="238731707" sldId="307"/>
        </pc:sldMkLst>
      </pc:sldChg>
      <pc:sldChg chg="del">
        <pc:chgData name="Konrad Jonas" userId="S::jonas.konrad04@htl-salzburg.ac.at::5bb98c41-c983-41b0-bdbc-7b0e53e2a8e5" providerId="AD" clId="Web-{05303AA2-B96A-432E-A9CD-CEB1FB69E00B}" dt="2022-12-04T14:58:13.133" v="1"/>
        <pc:sldMkLst>
          <pc:docMk/>
          <pc:sldMk cId="1110317365" sldId="308"/>
        </pc:sldMkLst>
      </pc:sldChg>
      <pc:sldChg chg="add replId">
        <pc:chgData name="Konrad Jonas" userId="S::jonas.konrad04@htl-salzburg.ac.at::5bb98c41-c983-41b0-bdbc-7b0e53e2a8e5" providerId="AD" clId="Web-{05303AA2-B96A-432E-A9CD-CEB1FB69E00B}" dt="2022-12-04T14:57:14.069" v="0"/>
        <pc:sldMkLst>
          <pc:docMk/>
          <pc:sldMk cId="1514221257" sldId="310"/>
        </pc:sldMkLst>
      </pc:sldChg>
      <pc:sldChg chg="add replId">
        <pc:chgData name="Konrad Jonas" userId="S::jonas.konrad04@htl-salzburg.ac.at::5bb98c41-c983-41b0-bdbc-7b0e53e2a8e5" providerId="AD" clId="Web-{05303AA2-B96A-432E-A9CD-CEB1FB69E00B}" dt="2022-12-04T15:01:35.218" v="6"/>
        <pc:sldMkLst>
          <pc:docMk/>
          <pc:sldMk cId="53719854" sldId="311"/>
        </pc:sldMkLst>
      </pc:sldChg>
      <pc:sldChg chg="addSp delSp modSp add replId">
        <pc:chgData name="Konrad Jonas" userId="S::jonas.konrad04@htl-salzburg.ac.at::5bb98c41-c983-41b0-bdbc-7b0e53e2a8e5" providerId="AD" clId="Web-{05303AA2-B96A-432E-A9CD-CEB1FB69E00B}" dt="2022-12-04T15:08:58.622" v="117" actId="1076"/>
        <pc:sldMkLst>
          <pc:docMk/>
          <pc:sldMk cId="800697733" sldId="312"/>
        </pc:sldMkLst>
        <pc:spChg chg="mod">
          <ac:chgData name="Konrad Jonas" userId="S::jonas.konrad04@htl-salzburg.ac.at::5bb98c41-c983-41b0-bdbc-7b0e53e2a8e5" providerId="AD" clId="Web-{05303AA2-B96A-432E-A9CD-CEB1FB69E00B}" dt="2022-12-04T15:08:58.622" v="117" actId="1076"/>
          <ac:spMkLst>
            <pc:docMk/>
            <pc:sldMk cId="800697733" sldId="312"/>
            <ac:spMk id="2" creationId="{E1F16B3F-CCF3-BF50-186F-B315739FAE7E}"/>
          </ac:spMkLst>
        </pc:spChg>
        <pc:spChg chg="del">
          <ac:chgData name="Konrad Jonas" userId="S::jonas.konrad04@htl-salzburg.ac.at::5bb98c41-c983-41b0-bdbc-7b0e53e2a8e5" providerId="AD" clId="Web-{05303AA2-B96A-432E-A9CD-CEB1FB69E00B}" dt="2022-12-04T15:07:18.275" v="62"/>
          <ac:spMkLst>
            <pc:docMk/>
            <pc:sldMk cId="800697733" sldId="312"/>
            <ac:spMk id="3" creationId="{F2A2F155-DB45-00CC-FA44-34998AF66E19}"/>
          </ac:spMkLst>
        </pc:spChg>
        <pc:spChg chg="add mod">
          <ac:chgData name="Konrad Jonas" userId="S::jonas.konrad04@htl-salzburg.ac.at::5bb98c41-c983-41b0-bdbc-7b0e53e2a8e5" providerId="AD" clId="Web-{05303AA2-B96A-432E-A9CD-CEB1FB69E00B}" dt="2022-12-04T15:07:38.948" v="67"/>
          <ac:spMkLst>
            <pc:docMk/>
            <pc:sldMk cId="800697733" sldId="312"/>
            <ac:spMk id="6" creationId="{675ABB1B-4944-3503-90D4-E50B16948F0A}"/>
          </ac:spMkLst>
        </pc:spChg>
        <pc:picChg chg="add del mod ord">
          <ac:chgData name="Konrad Jonas" userId="S::jonas.konrad04@htl-salzburg.ac.at::5bb98c41-c983-41b0-bdbc-7b0e53e2a8e5" providerId="AD" clId="Web-{05303AA2-B96A-432E-A9CD-CEB1FB69E00B}" dt="2022-12-04T15:07:38.948" v="67"/>
          <ac:picMkLst>
            <pc:docMk/>
            <pc:sldMk cId="800697733" sldId="312"/>
            <ac:picMk id="4" creationId="{9EDE4C2D-44E3-14D3-EB18-9122BC815DA9}"/>
          </ac:picMkLst>
        </pc:picChg>
      </pc:sldChg>
      <pc:sldChg chg="addSp delSp modSp add replId">
        <pc:chgData name="Konrad Jonas" userId="S::jonas.konrad04@htl-salzburg.ac.at::5bb98c41-c983-41b0-bdbc-7b0e53e2a8e5" providerId="AD" clId="Web-{05303AA2-B96A-432E-A9CD-CEB1FB69E00B}" dt="2022-12-04T15:07:36.620" v="66" actId="14100"/>
        <pc:sldMkLst>
          <pc:docMk/>
          <pc:sldMk cId="3851561871" sldId="313"/>
        </pc:sldMkLst>
        <pc:spChg chg="del">
          <ac:chgData name="Konrad Jonas" userId="S::jonas.konrad04@htl-salzburg.ac.at::5bb98c41-c983-41b0-bdbc-7b0e53e2a8e5" providerId="AD" clId="Web-{05303AA2-B96A-432E-A9CD-CEB1FB69E00B}" dt="2022-12-04T15:07:28.354" v="64"/>
          <ac:spMkLst>
            <pc:docMk/>
            <pc:sldMk cId="3851561871" sldId="313"/>
            <ac:spMk id="3" creationId="{F2A2F155-DB45-00CC-FA44-34998AF66E19}"/>
          </ac:spMkLst>
        </pc:spChg>
        <pc:picChg chg="add mod ord">
          <ac:chgData name="Konrad Jonas" userId="S::jonas.konrad04@htl-salzburg.ac.at::5bb98c41-c983-41b0-bdbc-7b0e53e2a8e5" providerId="AD" clId="Web-{05303AA2-B96A-432E-A9CD-CEB1FB69E00B}" dt="2022-12-04T15:07:36.620" v="66" actId="14100"/>
          <ac:picMkLst>
            <pc:docMk/>
            <pc:sldMk cId="3851561871" sldId="313"/>
            <ac:picMk id="4" creationId="{E09957E8-1C5E-B65A-E059-AB782947A093}"/>
          </ac:picMkLst>
        </pc:picChg>
      </pc:sldChg>
      <pc:sldChg chg="modSp add replId">
        <pc:chgData name="Konrad Jonas" userId="S::jonas.konrad04@htl-salzburg.ac.at::5bb98c41-c983-41b0-bdbc-7b0e53e2a8e5" providerId="AD" clId="Web-{05303AA2-B96A-432E-A9CD-CEB1FB69E00B}" dt="2022-12-04T15:09:02.732" v="118" actId="1076"/>
        <pc:sldMkLst>
          <pc:docMk/>
          <pc:sldMk cId="4210955775" sldId="314"/>
        </pc:sldMkLst>
        <pc:spChg chg="mod">
          <ac:chgData name="Konrad Jonas" userId="S::jonas.konrad04@htl-salzburg.ac.at::5bb98c41-c983-41b0-bdbc-7b0e53e2a8e5" providerId="AD" clId="Web-{05303AA2-B96A-432E-A9CD-CEB1FB69E00B}" dt="2022-12-04T15:09:02.732" v="118" actId="1076"/>
          <ac:spMkLst>
            <pc:docMk/>
            <pc:sldMk cId="4210955775" sldId="314"/>
            <ac:spMk id="2" creationId="{E1F16B3F-CCF3-BF50-186F-B315739FAE7E}"/>
          </ac:spMkLst>
        </pc:spChg>
      </pc:sldChg>
      <pc:sldChg chg="addSp delSp modSp add replId">
        <pc:chgData name="Konrad Jonas" userId="S::jonas.konrad04@htl-salzburg.ac.at::5bb98c41-c983-41b0-bdbc-7b0e53e2a8e5" providerId="AD" clId="Web-{05303AA2-B96A-432E-A9CD-CEB1FB69E00B}" dt="2022-12-04T15:09:44.514" v="124" actId="14100"/>
        <pc:sldMkLst>
          <pc:docMk/>
          <pc:sldMk cId="3199441310" sldId="315"/>
        </pc:sldMkLst>
        <pc:spChg chg="del">
          <ac:chgData name="Konrad Jonas" userId="S::jonas.konrad04@htl-salzburg.ac.at::5bb98c41-c983-41b0-bdbc-7b0e53e2a8e5" providerId="AD" clId="Web-{05303AA2-B96A-432E-A9CD-CEB1FB69E00B}" dt="2022-12-04T15:09:17.467" v="119"/>
          <ac:spMkLst>
            <pc:docMk/>
            <pc:sldMk cId="3199441310" sldId="315"/>
            <ac:spMk id="3" creationId="{F2A2F155-DB45-00CC-FA44-34998AF66E19}"/>
          </ac:spMkLst>
        </pc:spChg>
        <pc:picChg chg="add mod ord">
          <ac:chgData name="Konrad Jonas" userId="S::jonas.konrad04@htl-salzburg.ac.at::5bb98c41-c983-41b0-bdbc-7b0e53e2a8e5" providerId="AD" clId="Web-{05303AA2-B96A-432E-A9CD-CEB1FB69E00B}" dt="2022-12-04T15:09:26.342" v="121" actId="14100"/>
          <ac:picMkLst>
            <pc:docMk/>
            <pc:sldMk cId="3199441310" sldId="315"/>
            <ac:picMk id="4" creationId="{E127A3D8-4E7F-0B00-FA73-D38CF33B02CB}"/>
          </ac:picMkLst>
        </pc:picChg>
        <pc:picChg chg="add mod">
          <ac:chgData name="Konrad Jonas" userId="S::jonas.konrad04@htl-salzburg.ac.at::5bb98c41-c983-41b0-bdbc-7b0e53e2a8e5" providerId="AD" clId="Web-{05303AA2-B96A-432E-A9CD-CEB1FB69E00B}" dt="2022-12-04T15:09:44.514" v="124" actId="14100"/>
          <ac:picMkLst>
            <pc:docMk/>
            <pc:sldMk cId="3199441310" sldId="315"/>
            <ac:picMk id="5" creationId="{148DBDDC-E495-8DCF-734B-0609FFAC0033}"/>
          </ac:picMkLst>
        </pc:picChg>
      </pc:sldChg>
      <pc:sldChg chg="modSp add ord replId">
        <pc:chgData name="Konrad Jonas" userId="S::jonas.konrad04@htl-salzburg.ac.at::5bb98c41-c983-41b0-bdbc-7b0e53e2a8e5" providerId="AD" clId="Web-{05303AA2-B96A-432E-A9CD-CEB1FB69E00B}" dt="2022-12-04T15:10:52.079" v="160" actId="20577"/>
        <pc:sldMkLst>
          <pc:docMk/>
          <pc:sldMk cId="1820849570" sldId="316"/>
        </pc:sldMkLst>
        <pc:spChg chg="mod">
          <ac:chgData name="Konrad Jonas" userId="S::jonas.konrad04@htl-salzburg.ac.at::5bb98c41-c983-41b0-bdbc-7b0e53e2a8e5" providerId="AD" clId="Web-{05303AA2-B96A-432E-A9CD-CEB1FB69E00B}" dt="2022-12-04T15:10:52.079" v="160" actId="20577"/>
          <ac:spMkLst>
            <pc:docMk/>
            <pc:sldMk cId="1820849570" sldId="316"/>
            <ac:spMk id="2" creationId="{E1F16B3F-CCF3-BF50-186F-B315739FAE7E}"/>
          </ac:spMkLst>
        </pc:spChg>
      </pc:sldChg>
      <pc:sldChg chg="addSp delSp modSp add replId">
        <pc:chgData name="Konrad Jonas" userId="S::jonas.konrad04@htl-salzburg.ac.at::5bb98c41-c983-41b0-bdbc-7b0e53e2a8e5" providerId="AD" clId="Web-{05303AA2-B96A-432E-A9CD-CEB1FB69E00B}" dt="2022-12-04T15:11:40.081" v="166" actId="14100"/>
        <pc:sldMkLst>
          <pc:docMk/>
          <pc:sldMk cId="48838291" sldId="317"/>
        </pc:sldMkLst>
        <pc:spChg chg="del">
          <ac:chgData name="Konrad Jonas" userId="S::jonas.konrad04@htl-salzburg.ac.at::5bb98c41-c983-41b0-bdbc-7b0e53e2a8e5" providerId="AD" clId="Web-{05303AA2-B96A-432E-A9CD-CEB1FB69E00B}" dt="2022-12-04T15:11:16.033" v="161"/>
          <ac:spMkLst>
            <pc:docMk/>
            <pc:sldMk cId="48838291" sldId="317"/>
            <ac:spMk id="6" creationId="{675ABB1B-4944-3503-90D4-E50B16948F0A}"/>
          </ac:spMkLst>
        </pc:spChg>
        <pc:picChg chg="add mod ord">
          <ac:chgData name="Konrad Jonas" userId="S::jonas.konrad04@htl-salzburg.ac.at::5bb98c41-c983-41b0-bdbc-7b0e53e2a8e5" providerId="AD" clId="Web-{05303AA2-B96A-432E-A9CD-CEB1FB69E00B}" dt="2022-12-04T15:11:23.002" v="163" actId="14100"/>
          <ac:picMkLst>
            <pc:docMk/>
            <pc:sldMk cId="48838291" sldId="317"/>
            <ac:picMk id="3" creationId="{0A814C64-A211-80BD-0157-D19EFFE77CAB}"/>
          </ac:picMkLst>
        </pc:picChg>
        <pc:picChg chg="add mod">
          <ac:chgData name="Konrad Jonas" userId="S::jonas.konrad04@htl-salzburg.ac.at::5bb98c41-c983-41b0-bdbc-7b0e53e2a8e5" providerId="AD" clId="Web-{05303AA2-B96A-432E-A9CD-CEB1FB69E00B}" dt="2022-12-04T15:11:40.081" v="166" actId="14100"/>
          <ac:picMkLst>
            <pc:docMk/>
            <pc:sldMk cId="48838291" sldId="317"/>
            <ac:picMk id="4" creationId="{C025A3CB-72BA-B0E2-1C45-AB98452255CD}"/>
          </ac:picMkLst>
        </pc:picChg>
      </pc:sldChg>
      <pc:sldChg chg="modSp add replId">
        <pc:chgData name="Konrad Jonas" userId="S::jonas.konrad04@htl-salzburg.ac.at::5bb98c41-c983-41b0-bdbc-7b0e53e2a8e5" providerId="AD" clId="Web-{05303AA2-B96A-432E-A9CD-CEB1FB69E00B}" dt="2022-12-04T15:11:56.987" v="187" actId="20577"/>
        <pc:sldMkLst>
          <pc:docMk/>
          <pc:sldMk cId="3297072769" sldId="318"/>
        </pc:sldMkLst>
        <pc:spChg chg="mod">
          <ac:chgData name="Konrad Jonas" userId="S::jonas.konrad04@htl-salzburg.ac.at::5bb98c41-c983-41b0-bdbc-7b0e53e2a8e5" providerId="AD" clId="Web-{05303AA2-B96A-432E-A9CD-CEB1FB69E00B}" dt="2022-12-04T15:11:56.987" v="187" actId="20577"/>
          <ac:spMkLst>
            <pc:docMk/>
            <pc:sldMk cId="3297072769" sldId="318"/>
            <ac:spMk id="2" creationId="{E1F16B3F-CCF3-BF50-186F-B315739FAE7E}"/>
          </ac:spMkLst>
        </pc:spChg>
      </pc:sldChg>
      <pc:sldChg chg="addSp delSp modSp add replId">
        <pc:chgData name="Konrad Jonas" userId="S::jonas.konrad04@htl-salzburg.ac.at::5bb98c41-c983-41b0-bdbc-7b0e53e2a8e5" providerId="AD" clId="Web-{05303AA2-B96A-432E-A9CD-CEB1FB69E00B}" dt="2022-12-04T15:12:39.411" v="193" actId="14100"/>
        <pc:sldMkLst>
          <pc:docMk/>
          <pc:sldMk cId="2979481965" sldId="319"/>
        </pc:sldMkLst>
        <pc:spChg chg="del">
          <ac:chgData name="Konrad Jonas" userId="S::jonas.konrad04@htl-salzburg.ac.at::5bb98c41-c983-41b0-bdbc-7b0e53e2a8e5" providerId="AD" clId="Web-{05303AA2-B96A-432E-A9CD-CEB1FB69E00B}" dt="2022-12-04T15:12:13.379" v="188"/>
          <ac:spMkLst>
            <pc:docMk/>
            <pc:sldMk cId="2979481965" sldId="319"/>
            <ac:spMk id="6" creationId="{675ABB1B-4944-3503-90D4-E50B16948F0A}"/>
          </ac:spMkLst>
        </pc:spChg>
        <pc:picChg chg="add mod ord">
          <ac:chgData name="Konrad Jonas" userId="S::jonas.konrad04@htl-salzburg.ac.at::5bb98c41-c983-41b0-bdbc-7b0e53e2a8e5" providerId="AD" clId="Web-{05303AA2-B96A-432E-A9CD-CEB1FB69E00B}" dt="2022-12-04T15:12:19.301" v="190" actId="14100"/>
          <ac:picMkLst>
            <pc:docMk/>
            <pc:sldMk cId="2979481965" sldId="319"/>
            <ac:picMk id="3" creationId="{98841751-2134-1EC0-1332-A3160A582DB1}"/>
          </ac:picMkLst>
        </pc:picChg>
        <pc:picChg chg="add mod">
          <ac:chgData name="Konrad Jonas" userId="S::jonas.konrad04@htl-salzburg.ac.at::5bb98c41-c983-41b0-bdbc-7b0e53e2a8e5" providerId="AD" clId="Web-{05303AA2-B96A-432E-A9CD-CEB1FB69E00B}" dt="2022-12-04T15:12:39.411" v="193" actId="14100"/>
          <ac:picMkLst>
            <pc:docMk/>
            <pc:sldMk cId="2979481965" sldId="319"/>
            <ac:picMk id="4" creationId="{6BC61F7C-B65A-EEE6-0F08-4FA9EAB65885}"/>
          </ac:picMkLst>
        </pc:picChg>
      </pc:sldChg>
      <pc:sldChg chg="modSp add replId">
        <pc:chgData name="Konrad Jonas" userId="S::jonas.konrad04@htl-salzburg.ac.at::5bb98c41-c983-41b0-bdbc-7b0e53e2a8e5" providerId="AD" clId="Web-{05303AA2-B96A-432E-A9CD-CEB1FB69E00B}" dt="2022-12-04T15:12:55.317" v="216" actId="20577"/>
        <pc:sldMkLst>
          <pc:docMk/>
          <pc:sldMk cId="772700740" sldId="320"/>
        </pc:sldMkLst>
        <pc:spChg chg="mod">
          <ac:chgData name="Konrad Jonas" userId="S::jonas.konrad04@htl-salzburg.ac.at::5bb98c41-c983-41b0-bdbc-7b0e53e2a8e5" providerId="AD" clId="Web-{05303AA2-B96A-432E-A9CD-CEB1FB69E00B}" dt="2022-12-04T15:12:55.317" v="216" actId="20577"/>
          <ac:spMkLst>
            <pc:docMk/>
            <pc:sldMk cId="772700740" sldId="320"/>
            <ac:spMk id="2" creationId="{E1F16B3F-CCF3-BF50-186F-B315739FAE7E}"/>
          </ac:spMkLst>
        </pc:spChg>
      </pc:sldChg>
      <pc:sldChg chg="addSp delSp modSp add replId">
        <pc:chgData name="Konrad Jonas" userId="S::jonas.konrad04@htl-salzburg.ac.at::5bb98c41-c983-41b0-bdbc-7b0e53e2a8e5" providerId="AD" clId="Web-{05303AA2-B96A-432E-A9CD-CEB1FB69E00B}" dt="2022-12-04T15:13:38.194" v="222" actId="14100"/>
        <pc:sldMkLst>
          <pc:docMk/>
          <pc:sldMk cId="1218102144" sldId="321"/>
        </pc:sldMkLst>
        <pc:spChg chg="del">
          <ac:chgData name="Konrad Jonas" userId="S::jonas.konrad04@htl-salzburg.ac.at::5bb98c41-c983-41b0-bdbc-7b0e53e2a8e5" providerId="AD" clId="Web-{05303AA2-B96A-432E-A9CD-CEB1FB69E00B}" dt="2022-12-04T15:13:13.365" v="217"/>
          <ac:spMkLst>
            <pc:docMk/>
            <pc:sldMk cId="1218102144" sldId="321"/>
            <ac:spMk id="6" creationId="{675ABB1B-4944-3503-90D4-E50B16948F0A}"/>
          </ac:spMkLst>
        </pc:spChg>
        <pc:picChg chg="add mod ord">
          <ac:chgData name="Konrad Jonas" userId="S::jonas.konrad04@htl-salzburg.ac.at::5bb98c41-c983-41b0-bdbc-7b0e53e2a8e5" providerId="AD" clId="Web-{05303AA2-B96A-432E-A9CD-CEB1FB69E00B}" dt="2022-12-04T15:13:19.928" v="219" actId="14100"/>
          <ac:picMkLst>
            <pc:docMk/>
            <pc:sldMk cId="1218102144" sldId="321"/>
            <ac:picMk id="3" creationId="{B451C82E-0992-6F13-C0EA-5B06A04E7824}"/>
          </ac:picMkLst>
        </pc:picChg>
        <pc:picChg chg="add mod">
          <ac:chgData name="Konrad Jonas" userId="S::jonas.konrad04@htl-salzburg.ac.at::5bb98c41-c983-41b0-bdbc-7b0e53e2a8e5" providerId="AD" clId="Web-{05303AA2-B96A-432E-A9CD-CEB1FB69E00B}" dt="2022-12-04T15:13:38.194" v="222" actId="14100"/>
          <ac:picMkLst>
            <pc:docMk/>
            <pc:sldMk cId="1218102144" sldId="321"/>
            <ac:picMk id="4" creationId="{8B9D46C2-E91A-5C35-B44B-508FA8FB4E84}"/>
          </ac:picMkLst>
        </pc:picChg>
      </pc:sldChg>
      <pc:sldChg chg="modSp add replId">
        <pc:chgData name="Konrad Jonas" userId="S::jonas.konrad04@htl-salzburg.ac.at::5bb98c41-c983-41b0-bdbc-7b0e53e2a8e5" providerId="AD" clId="Web-{05303AA2-B96A-432E-A9CD-CEB1FB69E00B}" dt="2022-12-04T15:14:00.320" v="243" actId="20577"/>
        <pc:sldMkLst>
          <pc:docMk/>
          <pc:sldMk cId="560842372" sldId="322"/>
        </pc:sldMkLst>
        <pc:spChg chg="mod">
          <ac:chgData name="Konrad Jonas" userId="S::jonas.konrad04@htl-salzburg.ac.at::5bb98c41-c983-41b0-bdbc-7b0e53e2a8e5" providerId="AD" clId="Web-{05303AA2-B96A-432E-A9CD-CEB1FB69E00B}" dt="2022-12-04T15:14:00.320" v="243" actId="20577"/>
          <ac:spMkLst>
            <pc:docMk/>
            <pc:sldMk cId="560842372" sldId="322"/>
            <ac:spMk id="2" creationId="{E1F16B3F-CCF3-BF50-186F-B315739FAE7E}"/>
          </ac:spMkLst>
        </pc:spChg>
      </pc:sldChg>
      <pc:sldChg chg="addSp delSp modSp add replId">
        <pc:chgData name="Konrad Jonas" userId="S::jonas.konrad04@htl-salzburg.ac.at::5bb98c41-c983-41b0-bdbc-7b0e53e2a8e5" providerId="AD" clId="Web-{05303AA2-B96A-432E-A9CD-CEB1FB69E00B}" dt="2022-12-04T15:17:42.186" v="287"/>
        <pc:sldMkLst>
          <pc:docMk/>
          <pc:sldMk cId="3971637993" sldId="323"/>
        </pc:sldMkLst>
        <pc:spChg chg="mod">
          <ac:chgData name="Konrad Jonas" userId="S::jonas.konrad04@htl-salzburg.ac.at::5bb98c41-c983-41b0-bdbc-7b0e53e2a8e5" providerId="AD" clId="Web-{05303AA2-B96A-432E-A9CD-CEB1FB69E00B}" dt="2022-12-04T15:14:58.056" v="266" actId="14100"/>
          <ac:spMkLst>
            <pc:docMk/>
            <pc:sldMk cId="3971637993" sldId="323"/>
            <ac:spMk id="2" creationId="{E1F16B3F-CCF3-BF50-186F-B315739FAE7E}"/>
          </ac:spMkLst>
        </pc:spChg>
        <pc:spChg chg="del">
          <ac:chgData name="Konrad Jonas" userId="S::jonas.konrad04@htl-salzburg.ac.at::5bb98c41-c983-41b0-bdbc-7b0e53e2a8e5" providerId="AD" clId="Web-{05303AA2-B96A-432E-A9CD-CEB1FB69E00B}" dt="2022-12-04T15:14:16.586" v="244"/>
          <ac:spMkLst>
            <pc:docMk/>
            <pc:sldMk cId="3971637993" sldId="323"/>
            <ac:spMk id="6" creationId="{675ABB1B-4944-3503-90D4-E50B16948F0A}"/>
          </ac:spMkLst>
        </pc:spChg>
        <pc:picChg chg="add mod ord">
          <ac:chgData name="Konrad Jonas" userId="S::jonas.konrad04@htl-salzburg.ac.at::5bb98c41-c983-41b0-bdbc-7b0e53e2a8e5" providerId="AD" clId="Web-{05303AA2-B96A-432E-A9CD-CEB1FB69E00B}" dt="2022-12-04T15:14:38.071" v="248" actId="14100"/>
          <ac:picMkLst>
            <pc:docMk/>
            <pc:sldMk cId="3971637993" sldId="323"/>
            <ac:picMk id="3" creationId="{D2CCBE9E-DF8F-F452-927A-01CBF858CDAB}"/>
          </ac:picMkLst>
        </pc:picChg>
        <pc:picChg chg="add mod">
          <ac:chgData name="Konrad Jonas" userId="S::jonas.konrad04@htl-salzburg.ac.at::5bb98c41-c983-41b0-bdbc-7b0e53e2a8e5" providerId="AD" clId="Web-{05303AA2-B96A-432E-A9CD-CEB1FB69E00B}" dt="2022-12-04T15:16:18.793" v="279" actId="1076"/>
          <ac:picMkLst>
            <pc:docMk/>
            <pc:sldMk cId="3971637993" sldId="323"/>
            <ac:picMk id="4" creationId="{041610E1-D1A4-B15E-F5AE-A6F6C156DF05}"/>
          </ac:picMkLst>
        </pc:picChg>
        <pc:picChg chg="add del mod">
          <ac:chgData name="Konrad Jonas" userId="S::jonas.konrad04@htl-salzburg.ac.at::5bb98c41-c983-41b0-bdbc-7b0e53e2a8e5" providerId="AD" clId="Web-{05303AA2-B96A-432E-A9CD-CEB1FB69E00B}" dt="2022-12-04T15:15:58.636" v="275"/>
          <ac:picMkLst>
            <pc:docMk/>
            <pc:sldMk cId="3971637993" sldId="323"/>
            <ac:picMk id="5" creationId="{4950A626-094C-788C-70CE-C339FB71D9BA}"/>
          </ac:picMkLst>
        </pc:picChg>
        <pc:picChg chg="add mod">
          <ac:chgData name="Konrad Jonas" userId="S::jonas.konrad04@htl-salzburg.ac.at::5bb98c41-c983-41b0-bdbc-7b0e53e2a8e5" providerId="AD" clId="Web-{05303AA2-B96A-432E-A9CD-CEB1FB69E00B}" dt="2022-12-04T15:16:11.402" v="277" actId="1076"/>
          <ac:picMkLst>
            <pc:docMk/>
            <pc:sldMk cId="3971637993" sldId="323"/>
            <ac:picMk id="7" creationId="{0ED1EF24-26CD-8F5D-D2F5-6254CD93D383}"/>
          </ac:picMkLst>
        </pc:picChg>
        <pc:cxnChg chg="add mod">
          <ac:chgData name="Konrad Jonas" userId="S::jonas.konrad04@htl-salzburg.ac.at::5bb98c41-c983-41b0-bdbc-7b0e53e2a8e5" providerId="AD" clId="Web-{05303AA2-B96A-432E-A9CD-CEB1FB69E00B}" dt="2022-12-04T15:17:42.186" v="287"/>
          <ac:cxnSpMkLst>
            <pc:docMk/>
            <pc:sldMk cId="3971637993" sldId="323"/>
            <ac:cxnSpMk id="8" creationId="{39300F29-3AE0-EFC6-4DBF-A8BC4B83127E}"/>
          </ac:cxnSpMkLst>
        </pc:cxn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DCE13D-BBB7-EFAD-0F18-6DB9536F0B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102C0F5-9BAF-C638-F017-0B031FD8A0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76F47C4-2564-D78F-6526-4C3766A77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344A8-8A49-4063-818F-DF01F9C7DEC2}" type="datetimeFigureOut">
              <a:rPr lang="de-AT" smtClean="0"/>
              <a:t>05.12.2022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D7390DE-E156-7840-276F-A54745D97A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FD06CF5-153F-810F-52B9-2CFD3DD1A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7D2EA-ED4E-459B-B9A6-1D7F5156734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5097326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62EC4C-3A65-679E-DBC2-8079A0165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668538D-DB16-538D-D0F2-9A36F2EEC2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098A601-7EB8-9A5D-F454-08B9AA85F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344A8-8A49-4063-818F-DF01F9C7DEC2}" type="datetimeFigureOut">
              <a:rPr lang="de-AT" smtClean="0"/>
              <a:t>05.12.2022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EF42615-4C27-184E-3316-C3C1DDE30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7C908EA-53B0-442A-90A4-17040989D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7D2EA-ED4E-459B-B9A6-1D7F5156734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32144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AE047BCC-6F8C-201B-31BE-59EECE1DED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01A25728-2CE7-6EC6-40F8-006610AC91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332CFA9-95B5-45F2-C0DD-054AFB3FA3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344A8-8A49-4063-818F-DF01F9C7DEC2}" type="datetimeFigureOut">
              <a:rPr lang="de-AT" smtClean="0"/>
              <a:t>05.12.2022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A66ACA8-4329-1FBA-21CC-F74B00102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8AE8038-EBFB-AB06-7B8D-1CF86E14A9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7D2EA-ED4E-459B-B9A6-1D7F5156734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8448539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39B45E-AFFD-CEE5-39B2-12CBC1468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E043829-B796-F30F-2A90-F1D0FB72EA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9F87B70-92E3-27E6-B247-A135650A8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344A8-8A49-4063-818F-DF01F9C7DEC2}" type="datetimeFigureOut">
              <a:rPr lang="de-AT" smtClean="0"/>
              <a:t>05.12.2022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12B9AC0-A7E4-0B7A-D845-919428945F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26793D1-82F7-8527-B40B-F98862D72F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7D2EA-ED4E-459B-B9A6-1D7F5156734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3023622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260B273-1975-DD31-8C9C-5227130E3A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EA4EAA8-AEAD-AB94-15CD-4254FB0D2F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C129C59-3B5C-D613-2623-56B5A1820D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344A8-8A49-4063-818F-DF01F9C7DEC2}" type="datetimeFigureOut">
              <a:rPr lang="de-AT" smtClean="0"/>
              <a:t>05.12.2022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9F03096-4551-AE86-5577-7B25E8D27C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C5D055F-0D69-15F5-73AA-9A5638DC5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7D2EA-ED4E-459B-B9A6-1D7F5156734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857177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C268B1-7D30-2AAE-E6C4-8F505A5CE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1881206-23B6-43F2-0D64-E9CD66528E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A89297E-8166-8BD4-A06A-207BE420C0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08DDF44-679D-198F-A2F7-8F99E8E236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344A8-8A49-4063-818F-DF01F9C7DEC2}" type="datetimeFigureOut">
              <a:rPr lang="de-AT" smtClean="0"/>
              <a:t>05.12.2022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E4CA26D-05EA-EF9B-816F-9F737E6777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46DF85A-EC21-64CF-CB43-2F4CE8370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7D2EA-ED4E-459B-B9A6-1D7F5156734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1849736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4E3EEE-4E30-A4E6-9209-497D199667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CD5CB43-D157-714B-4DA4-8C310665A0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451C5C8-2070-0943-B222-1814378902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A84EBEC-B9C4-12CF-61B5-39F8C774AC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BB62AB71-BEBA-A898-8851-3BCDB754AB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F245D088-B8A2-0542-B0B4-569C023E9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344A8-8A49-4063-818F-DF01F9C7DEC2}" type="datetimeFigureOut">
              <a:rPr lang="de-AT" smtClean="0"/>
              <a:t>05.12.2022</a:t>
            </a:fld>
            <a:endParaRPr lang="de-AT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A0009A1A-C25B-013D-FB13-29613CE85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377A3CBD-6073-6785-15A3-C13CA5BC5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7D2EA-ED4E-459B-B9A6-1D7F5156734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0443134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D19ACD5-E9A5-5E6D-CDA7-35EB11EAC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6CF3661-AA24-BD84-4109-4AE019DD13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344A8-8A49-4063-818F-DF01F9C7DEC2}" type="datetimeFigureOut">
              <a:rPr lang="de-AT" smtClean="0"/>
              <a:t>05.12.2022</a:t>
            </a:fld>
            <a:endParaRPr lang="de-AT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FD1A21E-1BE9-183A-6B39-0B05E50D8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449333B-F210-FFF4-279B-0911966D8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7D2EA-ED4E-459B-B9A6-1D7F5156734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699630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DEFEF18C-6D12-0A26-1D5F-7A586D4F6C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344A8-8A49-4063-818F-DF01F9C7DEC2}" type="datetimeFigureOut">
              <a:rPr lang="de-AT" smtClean="0"/>
              <a:t>05.12.2022</a:t>
            </a:fld>
            <a:endParaRPr lang="de-AT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7A76D48-6D32-E84E-D921-6C199FD1CE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55409E6-FF46-3B8F-210B-510D55221B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7D2EA-ED4E-459B-B9A6-1D7F5156734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6594230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3EA957-6AE5-1594-6205-7010627EA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DF23F46-8162-4BFC-3B36-B79F253342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326E648-BCDE-DDEA-9FD5-E9CAF7093A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42953EC-0FF4-8C61-D71F-34282756B9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344A8-8A49-4063-818F-DF01F9C7DEC2}" type="datetimeFigureOut">
              <a:rPr lang="de-AT" smtClean="0"/>
              <a:t>05.12.2022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334EF22-9B97-01E3-510E-5704B1D9F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43D6271-89C2-BE14-67CE-05E7C5CB7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7D2EA-ED4E-459B-B9A6-1D7F5156734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1596197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BF5487-19A2-8197-C294-5202BF9B9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819B266E-A195-105D-34F2-391F06F032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2824AE4-56B8-95CA-BE5D-141DC7F1A6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1E46A6B-313A-C255-36EB-0F8C22D66D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344A8-8A49-4063-818F-DF01F9C7DEC2}" type="datetimeFigureOut">
              <a:rPr lang="de-AT" smtClean="0"/>
              <a:t>05.12.2022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B27299E-3052-84EB-74B6-D40C4C8F3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6B0FAAF-3CED-E6C3-C052-0F831C2D3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7D2EA-ED4E-459B-B9A6-1D7F5156734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6505066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D7200679-5D07-DF52-E047-EEB9279C2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D00AC43-1107-46F8-2471-C2605061CE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17F993D-9485-D407-63E6-FD63365AA4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7344A8-8A49-4063-818F-DF01F9C7DEC2}" type="datetimeFigureOut">
              <a:rPr lang="de-AT" smtClean="0"/>
              <a:t>05.12.2022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21D2410-340B-9717-AB22-4AB1571545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5D2891A-3B3F-6B6D-8C75-5F8E7537A7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87D2EA-ED4E-459B-B9A6-1D7F51567349}" type="slidenum">
              <a:rPr lang="de-AT" smtClean="0"/>
              <a:t>‹Nr.›</a:t>
            </a:fld>
            <a:endParaRPr lang="de-AT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F046E8BB-0BCB-E202-FE1D-287502628D86}"/>
              </a:ext>
            </a:extLst>
          </p:cNvPr>
          <p:cNvSpPr/>
          <p:nvPr userDrawn="1"/>
        </p:nvSpPr>
        <p:spPr>
          <a:xfrm>
            <a:off x="0" y="-1"/>
            <a:ext cx="12192000" cy="11804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A2E04BF-7847-96C6-CB3F-214131EBE312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5263" y="136525"/>
            <a:ext cx="857074" cy="939919"/>
          </a:xfrm>
          <a:prstGeom prst="rect">
            <a:avLst/>
          </a:prstGeom>
        </p:spPr>
      </p:pic>
      <p:pic>
        <p:nvPicPr>
          <p:cNvPr id="9" name="Picture 4" descr="k-tec: Partner und Kooperationen">
            <a:extLst>
              <a:ext uri="{FF2B5EF4-FFF2-40B4-BE49-F238E27FC236}">
                <a16:creationId xmlns:a16="http://schemas.microsoft.com/office/drawing/2014/main" id="{9E67F0C0-C63A-1D58-6E6B-5766FB7DB26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324" y="185738"/>
            <a:ext cx="1843099" cy="623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1C840F3F-D084-07E0-ECF7-00DE2D85E26C}"/>
              </a:ext>
            </a:extLst>
          </p:cNvPr>
          <p:cNvSpPr txBox="1"/>
          <p:nvPr userDrawn="1"/>
        </p:nvSpPr>
        <p:spPr>
          <a:xfrm>
            <a:off x="4613910" y="67875"/>
            <a:ext cx="296417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600">
                <a:solidFill>
                  <a:schemeClr val="tx1"/>
                </a:solidFill>
              </a:rPr>
              <a:t>Diplomarbeit 2021/22</a:t>
            </a:r>
          </a:p>
          <a:p>
            <a:pPr algn="ctr"/>
            <a:r>
              <a:rPr lang="de-DE" sz="1600">
                <a:solidFill>
                  <a:schemeClr val="tx1"/>
                </a:solidFill>
              </a:rPr>
              <a:t> Abteilung für Maschinenbau</a:t>
            </a:r>
          </a:p>
          <a:p>
            <a:pPr algn="ctr"/>
            <a:r>
              <a:rPr lang="de-DE" sz="1600">
                <a:solidFill>
                  <a:schemeClr val="tx1"/>
                </a:solidFill>
              </a:rPr>
              <a:t> Maschinen und Anlagentechnik</a:t>
            </a:r>
          </a:p>
          <a:p>
            <a:pPr algn="ctr"/>
            <a:r>
              <a:rPr lang="de-DE" sz="1600">
                <a:solidFill>
                  <a:schemeClr val="tx1"/>
                </a:solidFill>
              </a:rPr>
              <a:t>5AHMBT </a:t>
            </a:r>
            <a:endParaRPr lang="de-AT" sz="16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64074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e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 descr="Ein Bild, das Wasser, draußen, Himmel, Transport enthält.">
            <a:extLst>
              <a:ext uri="{FF2B5EF4-FFF2-40B4-BE49-F238E27FC236}">
                <a16:creationId xmlns:a16="http://schemas.microsoft.com/office/drawing/2014/main" id="{08A7690B-2241-ABD7-3744-E51C4F8A62D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43" t="31930" r="19667" b="11674"/>
          <a:stretch/>
        </p:blipFill>
        <p:spPr>
          <a:xfrm>
            <a:off x="0" y="1174458"/>
            <a:ext cx="12192000" cy="5683542"/>
          </a:xfrm>
          <a:prstGeom prst="rect">
            <a:avLst/>
          </a:prstGeom>
        </p:spPr>
      </p:pic>
      <p:sp>
        <p:nvSpPr>
          <p:cNvPr id="4" name="Titel 1">
            <a:extLst>
              <a:ext uri="{FF2B5EF4-FFF2-40B4-BE49-F238E27FC236}">
                <a16:creationId xmlns:a16="http://schemas.microsoft.com/office/drawing/2014/main" id="{C868C81F-E612-0AA4-C7C2-38451613B41B}"/>
              </a:ext>
            </a:extLst>
          </p:cNvPr>
          <p:cNvSpPr txBox="1">
            <a:spLocks/>
          </p:cNvSpPr>
          <p:nvPr/>
        </p:nvSpPr>
        <p:spPr>
          <a:xfrm>
            <a:off x="1026732" y="1472625"/>
            <a:ext cx="5069268" cy="123178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/>
              <a:t>2.Meilenstein</a:t>
            </a:r>
          </a:p>
        </p:txBody>
      </p:sp>
      <p:sp>
        <p:nvSpPr>
          <p:cNvPr id="5" name="Untertitel 2">
            <a:extLst>
              <a:ext uri="{FF2B5EF4-FFF2-40B4-BE49-F238E27FC236}">
                <a16:creationId xmlns:a16="http://schemas.microsoft.com/office/drawing/2014/main" id="{19EC381A-63FB-C3DE-5BCC-794C38A2E8CC}"/>
              </a:ext>
            </a:extLst>
          </p:cNvPr>
          <p:cNvSpPr txBox="1">
            <a:spLocks/>
          </p:cNvSpPr>
          <p:nvPr/>
        </p:nvSpPr>
        <p:spPr>
          <a:xfrm>
            <a:off x="8306511" y="5716173"/>
            <a:ext cx="3375889" cy="6077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/>
              <a:t>Konrad J. / Schauer A.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D1B4CA30-5125-1A55-E6FE-62972B5280C7}"/>
              </a:ext>
            </a:extLst>
          </p:cNvPr>
          <p:cNvSpPr txBox="1"/>
          <p:nvPr/>
        </p:nvSpPr>
        <p:spPr>
          <a:xfrm>
            <a:off x="2335562" y="1804937"/>
            <a:ext cx="4787170" cy="17989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sz="6000">
                <a:latin typeface="+mj-lt"/>
                <a:ea typeface="+mj-ea"/>
                <a:cs typeface="+mj-cs"/>
              </a:defRPr>
            </a:lvl1pPr>
          </a:lstStyle>
          <a:p>
            <a:r>
              <a:rPr lang="de-AT"/>
              <a:t>Berechnung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711E5D66-F550-618A-F181-83B7D96C312B}"/>
              </a:ext>
            </a:extLst>
          </p:cNvPr>
          <p:cNvSpPr/>
          <p:nvPr/>
        </p:nvSpPr>
        <p:spPr>
          <a:xfrm>
            <a:off x="0" y="-1"/>
            <a:ext cx="12192000" cy="11804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694EE0C4-6E29-DD40-17B3-C4BFEB59DA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5263" y="136525"/>
            <a:ext cx="857074" cy="939919"/>
          </a:xfrm>
          <a:prstGeom prst="rect">
            <a:avLst/>
          </a:prstGeom>
        </p:spPr>
      </p:pic>
      <p:pic>
        <p:nvPicPr>
          <p:cNvPr id="8" name="Picture 4" descr="k-tec: Partner und Kooperationen">
            <a:extLst>
              <a:ext uri="{FF2B5EF4-FFF2-40B4-BE49-F238E27FC236}">
                <a16:creationId xmlns:a16="http://schemas.microsoft.com/office/drawing/2014/main" id="{97E5A111-4DD3-996D-AE39-20D7F05262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324" y="185738"/>
            <a:ext cx="1843099" cy="623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0D1D5A48-E42A-C345-BBB9-43DDD87E0A5C}"/>
              </a:ext>
            </a:extLst>
          </p:cNvPr>
          <p:cNvSpPr txBox="1"/>
          <p:nvPr/>
        </p:nvSpPr>
        <p:spPr>
          <a:xfrm>
            <a:off x="4613910" y="67875"/>
            <a:ext cx="296417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600">
                <a:solidFill>
                  <a:schemeClr val="tx1"/>
                </a:solidFill>
              </a:rPr>
              <a:t>Diplomarbeit 2021/22</a:t>
            </a:r>
          </a:p>
          <a:p>
            <a:pPr algn="ctr"/>
            <a:r>
              <a:rPr lang="de-DE" sz="1600">
                <a:solidFill>
                  <a:schemeClr val="tx1"/>
                </a:solidFill>
              </a:rPr>
              <a:t> Abteilung für Maschinenbau</a:t>
            </a:r>
          </a:p>
          <a:p>
            <a:pPr algn="ctr"/>
            <a:r>
              <a:rPr lang="de-DE" sz="1600">
                <a:solidFill>
                  <a:schemeClr val="tx1"/>
                </a:solidFill>
              </a:rPr>
              <a:t> Maschinen und Anlagentechnik</a:t>
            </a:r>
          </a:p>
          <a:p>
            <a:pPr algn="ctr"/>
            <a:r>
              <a:rPr lang="de-DE" sz="1600">
                <a:solidFill>
                  <a:schemeClr val="tx1"/>
                </a:solidFill>
              </a:rPr>
              <a:t>5AHMBT </a:t>
            </a:r>
            <a:endParaRPr lang="de-AT" sz="16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82312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7">
            <a:extLst>
              <a:ext uri="{FF2B5EF4-FFF2-40B4-BE49-F238E27FC236}">
                <a16:creationId xmlns:a16="http://schemas.microsoft.com/office/drawing/2014/main" id="{641AF1A1-7E56-CEFD-AF8A-242197B0D9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4981" y="1212847"/>
            <a:ext cx="4586746" cy="5649047"/>
          </a:xfrm>
          <a:prstGeom prst="rect">
            <a:avLst/>
          </a:prstGeom>
        </p:spPr>
      </p:pic>
      <p:pic>
        <p:nvPicPr>
          <p:cNvPr id="11" name="Grafik 11" descr="Ein Bild, das Text enthält.&#10;&#10;Beschreibung automatisch generiert.">
            <a:extLst>
              <a:ext uri="{FF2B5EF4-FFF2-40B4-BE49-F238E27FC236}">
                <a16:creationId xmlns:a16="http://schemas.microsoft.com/office/drawing/2014/main" id="{10C177E7-4453-E7E3-D750-03A46EFD4B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6426" y="1247980"/>
            <a:ext cx="6425599" cy="4351338"/>
          </a:xfrm>
        </p:spPr>
      </p:pic>
    </p:spTree>
    <p:extLst>
      <p:ext uri="{BB962C8B-B14F-4D97-AF65-F5344CB8AC3E}">
        <p14:creationId xmlns:p14="http://schemas.microsoft.com/office/powerpoint/2010/main" val="488382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4">
            <a:extLst>
              <a:ext uri="{FF2B5EF4-FFF2-40B4-BE49-F238E27FC236}">
                <a16:creationId xmlns:a16="http://schemas.microsoft.com/office/drawing/2014/main" id="{02275CB7-376B-8BA7-86C7-8AEC21AADF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83" y="1191598"/>
            <a:ext cx="8542771" cy="6551305"/>
          </a:xfr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E1F16B3F-CCF3-BF50-186F-B315739FA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75148" y="1450639"/>
            <a:ext cx="4665408" cy="2296498"/>
          </a:xfrm>
        </p:spPr>
        <p:txBody>
          <a:bodyPr>
            <a:normAutofit fontScale="90000"/>
          </a:bodyPr>
          <a:lstStyle/>
          <a:p>
            <a:r>
              <a:rPr lang="de-AT">
                <a:cs typeface="Calibri Light"/>
              </a:rPr>
              <a:t>Berechnung Standgewicht (Windgenerator &amp; Solar-Davits)</a:t>
            </a:r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2109557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4" descr="Ein Bild, das Text enthält.&#10;&#10;Beschreibung automatisch generiert.">
            <a:extLst>
              <a:ext uri="{FF2B5EF4-FFF2-40B4-BE49-F238E27FC236}">
                <a16:creationId xmlns:a16="http://schemas.microsoft.com/office/drawing/2014/main" id="{E127A3D8-4E7F-0B00-FA73-D38CF33B02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7992" y="1256609"/>
            <a:ext cx="4571505" cy="5139417"/>
          </a:xfrm>
        </p:spPr>
      </p:pic>
      <p:pic>
        <p:nvPicPr>
          <p:cNvPr id="2" name="Grafik 2" descr="Ein Bild, das Text enthält.&#10;&#10;Beschreibung automatisch generiert.">
            <a:extLst>
              <a:ext uri="{FF2B5EF4-FFF2-40B4-BE49-F238E27FC236}">
                <a16:creationId xmlns:a16="http://schemas.microsoft.com/office/drawing/2014/main" id="{F48B9C12-52FC-3380-B5C7-0BB7430A34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5949" y="1261914"/>
            <a:ext cx="4414683" cy="5464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94413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F16B3F-CCF3-BF50-186F-B315739FA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90321" y="1365565"/>
            <a:ext cx="4884717" cy="1404731"/>
          </a:xfrm>
        </p:spPr>
        <p:txBody>
          <a:bodyPr/>
          <a:lstStyle/>
          <a:p>
            <a:r>
              <a:rPr lang="de-AT">
                <a:cs typeface="Calibri Light"/>
              </a:rPr>
              <a:t>Berechnung Biegung Windgenerator</a:t>
            </a:r>
            <a:endParaRPr lang="de-AT"/>
          </a:p>
        </p:txBody>
      </p:sp>
      <p:pic>
        <p:nvPicPr>
          <p:cNvPr id="3" name="Grafik 3" descr="Ein Bild, das Transport, Satellit, Tisch enthält.&#10;&#10;Beschreibung automatisch generiert.">
            <a:extLst>
              <a:ext uri="{FF2B5EF4-FFF2-40B4-BE49-F238E27FC236}">
                <a16:creationId xmlns:a16="http://schemas.microsoft.com/office/drawing/2014/main" id="{CB1D207E-C100-2222-7687-15C956A3AB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3488" y="1192275"/>
            <a:ext cx="8408768" cy="5667519"/>
          </a:xfrm>
        </p:spPr>
      </p:pic>
    </p:spTree>
    <p:extLst>
      <p:ext uri="{BB962C8B-B14F-4D97-AF65-F5344CB8AC3E}">
        <p14:creationId xmlns:p14="http://schemas.microsoft.com/office/powerpoint/2010/main" val="32970727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3">
            <a:extLst>
              <a:ext uri="{FF2B5EF4-FFF2-40B4-BE49-F238E27FC236}">
                <a16:creationId xmlns:a16="http://schemas.microsoft.com/office/drawing/2014/main" id="{98841751-2134-1EC0-1332-A3160A582D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9145" y="1251651"/>
            <a:ext cx="4751345" cy="5439909"/>
          </a:xfrm>
        </p:spPr>
      </p:pic>
      <p:pic>
        <p:nvPicPr>
          <p:cNvPr id="4" name="Grafik 4" descr="Ein Bild, das Text enthält.&#10;&#10;Beschreibung automatisch generiert.">
            <a:extLst>
              <a:ext uri="{FF2B5EF4-FFF2-40B4-BE49-F238E27FC236}">
                <a16:creationId xmlns:a16="http://schemas.microsoft.com/office/drawing/2014/main" id="{6BC61F7C-B65A-EEE6-0F08-4FA9EAB658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6088" y="1253358"/>
            <a:ext cx="5286498" cy="5509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4819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F16B3F-CCF3-BF50-186F-B315739FA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60387" y="1432857"/>
            <a:ext cx="3796147" cy="1503692"/>
          </a:xfrm>
        </p:spPr>
        <p:txBody>
          <a:bodyPr>
            <a:normAutofit fontScale="90000"/>
          </a:bodyPr>
          <a:lstStyle/>
          <a:p>
            <a:r>
              <a:rPr lang="de-AT">
                <a:cs typeface="Calibri Light"/>
              </a:rPr>
              <a:t>Biegung Solarpaneel Reling</a:t>
            </a:r>
            <a:endParaRPr lang="de-AT"/>
          </a:p>
        </p:txBody>
      </p:sp>
      <p:pic>
        <p:nvPicPr>
          <p:cNvPr id="3" name="Grafik 3" descr="Ein Bild, das Stuhl, Möbel, Sitz enthält.&#10;&#10;Beschreibung automatisch generiert.">
            <a:extLst>
              <a:ext uri="{FF2B5EF4-FFF2-40B4-BE49-F238E27FC236}">
                <a16:creationId xmlns:a16="http://schemas.microsoft.com/office/drawing/2014/main" id="{3820B426-74D9-ADA7-248A-988BC9B659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550415" y="1190481"/>
            <a:ext cx="9733126" cy="5667519"/>
          </a:xfrm>
        </p:spPr>
      </p:pic>
      <p:cxnSp>
        <p:nvCxnSpPr>
          <p:cNvPr id="5" name="Gerader Verbinder 4">
            <a:extLst>
              <a:ext uri="{FF2B5EF4-FFF2-40B4-BE49-F238E27FC236}">
                <a16:creationId xmlns:a16="http://schemas.microsoft.com/office/drawing/2014/main" id="{051D8220-3468-EED8-54B4-78C558B4242D}"/>
              </a:ext>
            </a:extLst>
          </p:cNvPr>
          <p:cNvCxnSpPr>
            <a:cxnSpLocks/>
          </p:cNvCxnSpPr>
          <p:nvPr/>
        </p:nvCxnSpPr>
        <p:spPr>
          <a:xfrm>
            <a:off x="9182711" y="988291"/>
            <a:ext cx="0" cy="6291398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feld 3">
            <a:extLst>
              <a:ext uri="{FF2B5EF4-FFF2-40B4-BE49-F238E27FC236}">
                <a16:creationId xmlns:a16="http://schemas.microsoft.com/office/drawing/2014/main" id="{917957D1-2995-E321-F75A-08BF3C76B8CD}"/>
              </a:ext>
            </a:extLst>
          </p:cNvPr>
          <p:cNvSpPr txBox="1"/>
          <p:nvPr/>
        </p:nvSpPr>
        <p:spPr>
          <a:xfrm>
            <a:off x="10311580" y="3551903"/>
            <a:ext cx="2003322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de-DE" sz="9600" dirty="0">
                <a:cs typeface="Calibri"/>
              </a:rPr>
              <a:t>?</a:t>
            </a:r>
            <a:endParaRPr lang="de-DE" sz="9600" dirty="0"/>
          </a:p>
        </p:txBody>
      </p:sp>
    </p:spTree>
    <p:extLst>
      <p:ext uri="{BB962C8B-B14F-4D97-AF65-F5344CB8AC3E}">
        <p14:creationId xmlns:p14="http://schemas.microsoft.com/office/powerpoint/2010/main" val="7727007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FBBEE06-7D6D-1F01-1B87-A59ED00047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2181021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F16B3F-CCF3-BF50-186F-B315739FA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8152" y="1264619"/>
            <a:ext cx="5662776" cy="1726834"/>
          </a:xfrm>
        </p:spPr>
        <p:txBody>
          <a:bodyPr>
            <a:normAutofit/>
          </a:bodyPr>
          <a:lstStyle/>
          <a:p>
            <a:r>
              <a:rPr lang="de-DE" dirty="0">
                <a:cs typeface="Calibri Light"/>
              </a:rPr>
              <a:t>M</a:t>
            </a:r>
            <a:r>
              <a:rPr lang="de-AT" dirty="0" err="1">
                <a:cs typeface="Calibri Light"/>
              </a:rPr>
              <a:t>aximale</a:t>
            </a:r>
            <a:r>
              <a:rPr lang="de-AT" dirty="0">
                <a:cs typeface="Calibri Light"/>
              </a:rPr>
              <a:t> Zugspannung auf </a:t>
            </a:r>
            <a:r>
              <a:rPr lang="de-AT" dirty="0" err="1">
                <a:cs typeface="Calibri Light"/>
              </a:rPr>
              <a:t>Absteifstange</a:t>
            </a:r>
            <a:endParaRPr lang="de-AT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1508411B-07B9-80BF-ECBA-B190568A2912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9F9FA"/>
              </a:clrFrom>
              <a:clrTo>
                <a:srgbClr val="F9F9F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639085" y="1179577"/>
            <a:ext cx="7851890" cy="5678424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11BBC06D-6C7C-4B02-451A-237B2943800B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AFAFB"/>
              </a:clrFrom>
              <a:clrTo>
                <a:srgbClr val="FAFAFB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661537" y="1179577"/>
            <a:ext cx="5162201" cy="5678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8423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>
            <a:extLst>
              <a:ext uri="{FF2B5EF4-FFF2-40B4-BE49-F238E27FC236}">
                <a16:creationId xmlns:a16="http://schemas.microsoft.com/office/drawing/2014/main" id="{9D2BAFF2-F0E8-6F54-EB81-351B93CBB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8CFACF48-89EE-8967-8ECC-7E85AC4F6E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0455" y="1248259"/>
            <a:ext cx="5008435" cy="5609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6379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1E9A26-2185-6098-0376-BB54B2EA05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9365" y="1557687"/>
            <a:ext cx="9133268" cy="1231781"/>
          </a:xfrm>
        </p:spPr>
        <p:txBody>
          <a:bodyPr>
            <a:normAutofit fontScale="90000"/>
          </a:bodyPr>
          <a:lstStyle/>
          <a:p>
            <a:r>
              <a:rPr lang="de-AT"/>
              <a:t>Danke für die Aufmerksamkeit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E14F92C-FA73-1B7E-37AF-588B8BC8DB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06511" y="5716173"/>
            <a:ext cx="3375889" cy="607715"/>
          </a:xfrm>
        </p:spPr>
        <p:txBody>
          <a:bodyPr/>
          <a:lstStyle/>
          <a:p>
            <a:r>
              <a:rPr lang="de-AT"/>
              <a:t>Konrad J. / Schauer A.</a:t>
            </a:r>
          </a:p>
        </p:txBody>
      </p:sp>
      <p:pic>
        <p:nvPicPr>
          <p:cNvPr id="6" name="Grafik 5" descr="Ein Bild, das Wasser, draußen, Himmel, Transport enthält.">
            <a:extLst>
              <a:ext uri="{FF2B5EF4-FFF2-40B4-BE49-F238E27FC236}">
                <a16:creationId xmlns:a16="http://schemas.microsoft.com/office/drawing/2014/main" id="{0765E8D8-0F9E-8E03-8C36-0252A02DF33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43" t="31930" r="19667" b="11674"/>
          <a:stretch/>
        </p:blipFill>
        <p:spPr>
          <a:xfrm>
            <a:off x="0" y="1174458"/>
            <a:ext cx="12192000" cy="5683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9848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F05F47F3-32CD-1BCF-DF1A-3E471D839AD7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AFAFB"/>
              </a:clrFrom>
              <a:clrTo>
                <a:srgbClr val="FAFAFB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085439" y="1119565"/>
            <a:ext cx="8106561" cy="5738435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CCAE9465-6B0E-C244-137D-4C98C0668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2588" y="1219517"/>
            <a:ext cx="10515600" cy="1325563"/>
          </a:xfrm>
        </p:spPr>
        <p:txBody>
          <a:bodyPr/>
          <a:lstStyle/>
          <a:p>
            <a:r>
              <a:rPr lang="de-AT" dirty="0"/>
              <a:t>Berechnung der Haltekraft und </a:t>
            </a:r>
            <a:br>
              <a:rPr lang="de-AT" dirty="0"/>
            </a:br>
            <a:r>
              <a:rPr lang="de-AT" dirty="0"/>
              <a:t>Auflagekraft 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-Modell 3">
                <a:extLst>
                  <a:ext uri="{FF2B5EF4-FFF2-40B4-BE49-F238E27FC236}">
                    <a16:creationId xmlns:a16="http://schemas.microsoft.com/office/drawing/2014/main" id="{49923322-8490-F40B-DE5E-21CDEA4C602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33230843"/>
                  </p:ext>
                </p:extLst>
              </p:nvPr>
            </p:nvGraphicFramePr>
            <p:xfrm rot="16200000">
              <a:off x="1247273" y="2302421"/>
              <a:ext cx="4075795" cy="4899612"/>
            </p:xfrm>
            <a:graphic>
              <a:graphicData uri="http://schemas.microsoft.com/office/drawing/2017/model3d">
                <am3d:model3d r:embed="rId3">
                  <am3d:spPr>
                    <a:xfrm rot="16200000">
                      <a:off x="0" y="0"/>
                      <a:ext cx="4075795" cy="4899612"/>
                    </a:xfrm>
                    <a:prstGeom prst="rect">
                      <a:avLst/>
                    </a:prstGeom>
                  </am3d:spPr>
                  <am3d:camera>
                    <am3d:pos x="0" y="0" z="5500548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26017" d="1000000"/>
                    <am3d:preTrans dx="-17323902" dy="-6310253" dz="7103959"/>
                    <am3d:scale>
                      <am3d:sx n="1000000" d="1000000"/>
                      <am3d:sy n="1000000" d="1000000"/>
                      <am3d:sz n="1000000" d="1000000"/>
                    </am3d:scale>
                    <am3d:rot ax="4435417" ay="4286149" az="-6414661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682970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-Modell 3">
                <a:extLst>
                  <a:ext uri="{FF2B5EF4-FFF2-40B4-BE49-F238E27FC236}">
                    <a16:creationId xmlns:a16="http://schemas.microsoft.com/office/drawing/2014/main" id="{49923322-8490-F40B-DE5E-21CDEA4C602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16200000">
                <a:off x="1247273" y="2302421"/>
                <a:ext cx="4075795" cy="4899612"/>
              </a:xfrm>
              <a:prstGeom prst="rect">
                <a:avLst/>
              </a:prstGeom>
            </p:spPr>
          </p:pic>
        </mc:Fallback>
      </mc:AlternateContent>
      <p:sp>
        <p:nvSpPr>
          <p:cNvPr id="3" name="Rechteck 2">
            <a:extLst>
              <a:ext uri="{FF2B5EF4-FFF2-40B4-BE49-F238E27FC236}">
                <a16:creationId xmlns:a16="http://schemas.microsoft.com/office/drawing/2014/main" id="{641D1FE9-A17D-7799-2B52-D6FAB2A82460}"/>
              </a:ext>
            </a:extLst>
          </p:cNvPr>
          <p:cNvSpPr/>
          <p:nvPr/>
        </p:nvSpPr>
        <p:spPr>
          <a:xfrm>
            <a:off x="0" y="-1"/>
            <a:ext cx="12192000" cy="11804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38D13E25-543C-ED37-8969-49623108D08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5263" y="136525"/>
            <a:ext cx="857074" cy="939919"/>
          </a:xfrm>
          <a:prstGeom prst="rect">
            <a:avLst/>
          </a:prstGeom>
        </p:spPr>
      </p:pic>
      <p:pic>
        <p:nvPicPr>
          <p:cNvPr id="6" name="Picture 4" descr="k-tec: Partner und Kooperationen">
            <a:extLst>
              <a:ext uri="{FF2B5EF4-FFF2-40B4-BE49-F238E27FC236}">
                <a16:creationId xmlns:a16="http://schemas.microsoft.com/office/drawing/2014/main" id="{A72A6044-7D97-70A4-C977-EEBC0E5E03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324" y="185738"/>
            <a:ext cx="1843099" cy="623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0A9CFEC1-FFE8-A830-06A4-EE564C57365E}"/>
              </a:ext>
            </a:extLst>
          </p:cNvPr>
          <p:cNvSpPr txBox="1"/>
          <p:nvPr/>
        </p:nvSpPr>
        <p:spPr>
          <a:xfrm>
            <a:off x="4613910" y="67875"/>
            <a:ext cx="296417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600">
                <a:solidFill>
                  <a:schemeClr val="tx1"/>
                </a:solidFill>
              </a:rPr>
              <a:t>Diplomarbeit 2021/22</a:t>
            </a:r>
          </a:p>
          <a:p>
            <a:pPr algn="ctr"/>
            <a:r>
              <a:rPr lang="de-DE" sz="1600">
                <a:solidFill>
                  <a:schemeClr val="tx1"/>
                </a:solidFill>
              </a:rPr>
              <a:t> Abteilung für Maschinenbau</a:t>
            </a:r>
          </a:p>
          <a:p>
            <a:pPr algn="ctr"/>
            <a:r>
              <a:rPr lang="de-DE" sz="1600">
                <a:solidFill>
                  <a:schemeClr val="tx1"/>
                </a:solidFill>
              </a:rPr>
              <a:t> Maschinen und Anlagentechnik</a:t>
            </a:r>
          </a:p>
          <a:p>
            <a:pPr algn="ctr"/>
            <a:r>
              <a:rPr lang="de-DE" sz="1600">
                <a:solidFill>
                  <a:schemeClr val="tx1"/>
                </a:solidFill>
              </a:rPr>
              <a:t>5AHMBT </a:t>
            </a:r>
            <a:endParaRPr lang="de-AT" sz="16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48593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C2988A70-1F15-70C8-0E0D-AC353FC787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3120" y="4468355"/>
            <a:ext cx="5764567" cy="2321840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-Modell 5">
                <a:extLst>
                  <a:ext uri="{FF2B5EF4-FFF2-40B4-BE49-F238E27FC236}">
                    <a16:creationId xmlns:a16="http://schemas.microsoft.com/office/drawing/2014/main" id="{A723AA50-A264-5730-40BF-76C16F29FCA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69348512"/>
                  </p:ext>
                </p:extLst>
              </p:nvPr>
            </p:nvGraphicFramePr>
            <p:xfrm rot="16200000">
              <a:off x="3240501" y="1347573"/>
              <a:ext cx="3851219" cy="3232865"/>
            </p:xfrm>
            <a:graphic>
              <a:graphicData uri="http://schemas.microsoft.com/office/drawing/2017/model3d">
                <am3d:model3d r:embed="rId3">
                  <am3d:spPr>
                    <a:xfrm rot="16200000">
                      <a:off x="0" y="0"/>
                      <a:ext cx="3851219" cy="3232865"/>
                    </a:xfrm>
                    <a:prstGeom prst="rect">
                      <a:avLst/>
                    </a:prstGeom>
                  </am3d:spPr>
                  <am3d:camera>
                    <am3d:pos x="0" y="0" z="5500548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26017" d="1000000"/>
                    <am3d:preTrans dx="-17323902" dy="-6310253" dz="7103959"/>
                    <am3d:scale>
                      <am3d:sx n="1000000" d="1000000"/>
                      <am3d:sy n="1000000" d="1000000"/>
                      <am3d:sz n="1000000" d="1000000"/>
                    </am3d:scale>
                    <am3d:rot ax="-10029689" ay="-4977089" az="10035315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612619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-Modell 5">
                <a:extLst>
                  <a:ext uri="{FF2B5EF4-FFF2-40B4-BE49-F238E27FC236}">
                    <a16:creationId xmlns:a16="http://schemas.microsoft.com/office/drawing/2014/main" id="{A723AA50-A264-5730-40BF-76C16F29FCA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16200000">
                <a:off x="3240501" y="1347573"/>
                <a:ext cx="3851219" cy="3232865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Grafik 6">
            <a:extLst>
              <a:ext uri="{FF2B5EF4-FFF2-40B4-BE49-F238E27FC236}">
                <a16:creationId xmlns:a16="http://schemas.microsoft.com/office/drawing/2014/main" id="{9D2D82EE-159C-0072-5254-85450C222069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EAE5FB"/>
              </a:clrFrom>
              <a:clrTo>
                <a:srgbClr val="EAE5FB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673483" y="1278183"/>
            <a:ext cx="3518517" cy="5695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864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>
            <a:extLst>
              <a:ext uri="{FF2B5EF4-FFF2-40B4-BE49-F238E27FC236}">
                <a16:creationId xmlns:a16="http://schemas.microsoft.com/office/drawing/2014/main" id="{E86BF9D2-D1A2-0CAB-C5EF-26176042D0E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EAE5FB"/>
              </a:clrFrom>
              <a:clrTo>
                <a:srgbClr val="EAE5FB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713227" y="994299"/>
            <a:ext cx="3574663" cy="5863701"/>
          </a:xfrm>
          <a:prstGeom prst="rect">
            <a:avLst/>
          </a:prstGeom>
        </p:spPr>
      </p:pic>
      <p:sp>
        <p:nvSpPr>
          <p:cNvPr id="14" name="Rechteck 13">
            <a:extLst>
              <a:ext uri="{FF2B5EF4-FFF2-40B4-BE49-F238E27FC236}">
                <a16:creationId xmlns:a16="http://schemas.microsoft.com/office/drawing/2014/main" id="{04CEF91A-0798-D4C6-10D2-153D97A05374}"/>
              </a:ext>
            </a:extLst>
          </p:cNvPr>
          <p:cNvSpPr/>
          <p:nvPr/>
        </p:nvSpPr>
        <p:spPr>
          <a:xfrm>
            <a:off x="0" y="-1"/>
            <a:ext cx="12192000" cy="11804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BB970A76-02B4-5252-F2B0-4063B98CFD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5263" y="136525"/>
            <a:ext cx="857074" cy="939919"/>
          </a:xfrm>
          <a:prstGeom prst="rect">
            <a:avLst/>
          </a:prstGeom>
        </p:spPr>
      </p:pic>
      <p:pic>
        <p:nvPicPr>
          <p:cNvPr id="16" name="Picture 4" descr="k-tec: Partner und Kooperationen">
            <a:extLst>
              <a:ext uri="{FF2B5EF4-FFF2-40B4-BE49-F238E27FC236}">
                <a16:creationId xmlns:a16="http://schemas.microsoft.com/office/drawing/2014/main" id="{E0EEF23A-BB19-196E-4142-E652DCC3D0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324" y="185738"/>
            <a:ext cx="1843099" cy="623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feld 16">
            <a:extLst>
              <a:ext uri="{FF2B5EF4-FFF2-40B4-BE49-F238E27FC236}">
                <a16:creationId xmlns:a16="http://schemas.microsoft.com/office/drawing/2014/main" id="{127E9D1B-0B1A-9DFD-5573-2FD930FD8378}"/>
              </a:ext>
            </a:extLst>
          </p:cNvPr>
          <p:cNvSpPr txBox="1"/>
          <p:nvPr/>
        </p:nvSpPr>
        <p:spPr>
          <a:xfrm>
            <a:off x="4613910" y="67875"/>
            <a:ext cx="296417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600">
                <a:solidFill>
                  <a:schemeClr val="tx1"/>
                </a:solidFill>
              </a:rPr>
              <a:t>Diplomarbeit 2021/22</a:t>
            </a:r>
          </a:p>
          <a:p>
            <a:pPr algn="ctr"/>
            <a:r>
              <a:rPr lang="de-DE" sz="1600">
                <a:solidFill>
                  <a:schemeClr val="tx1"/>
                </a:solidFill>
              </a:rPr>
              <a:t> Abteilung für Maschinenbau</a:t>
            </a:r>
          </a:p>
          <a:p>
            <a:pPr algn="ctr"/>
            <a:r>
              <a:rPr lang="de-DE" sz="1600">
                <a:solidFill>
                  <a:schemeClr val="tx1"/>
                </a:solidFill>
              </a:rPr>
              <a:t> Maschinen und Anlagentechnik</a:t>
            </a:r>
          </a:p>
          <a:p>
            <a:pPr algn="ctr"/>
            <a:r>
              <a:rPr lang="de-DE" sz="1600">
                <a:solidFill>
                  <a:schemeClr val="tx1"/>
                </a:solidFill>
              </a:rPr>
              <a:t>5AHMBT </a:t>
            </a:r>
            <a:endParaRPr lang="de-AT" sz="1600">
              <a:solidFill>
                <a:schemeClr val="tx1"/>
              </a:solidFill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4F1BFA39-2715-15E8-1D72-D97FE045D39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52492"/>
          <a:stretch/>
        </p:blipFill>
        <p:spPr>
          <a:xfrm>
            <a:off x="586437" y="1580225"/>
            <a:ext cx="6991652" cy="3258105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AD190665-A7E3-F27A-A5B9-5182DDAA12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79525" y="2858609"/>
            <a:ext cx="2666133" cy="3639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5073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Inhaltsplatzhalter 6">
                <a:extLst>
                  <a:ext uri="{FF2B5EF4-FFF2-40B4-BE49-F238E27FC236}">
                    <a16:creationId xmlns:a16="http://schemas.microsoft.com/office/drawing/2014/main" id="{5672162C-844C-3633-E44A-8CAA6AFDBC90}"/>
                  </a:ext>
                </a:extLst>
              </p:cNvPr>
              <p:cNvGraphicFramePr>
                <a:graphicFrameLocks noGrp="1" noChangeAspect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2763319146"/>
                  </p:ext>
                </p:extLst>
              </p:nvPr>
            </p:nvGraphicFramePr>
            <p:xfrm>
              <a:off x="583709" y="4100069"/>
              <a:ext cx="4234295" cy="1179111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234295" cy="1179111"/>
                    </a:xfrm>
                    <a:prstGeom prst="rect">
                      <a:avLst/>
                    </a:prstGeom>
                  </am3d:spPr>
                  <am3d:camera>
                    <am3d:pos x="0" y="0" z="5243619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60381" d="1000000"/>
                    <am3d:preTrans dx="9517341" dy="561888" dz="7000535"/>
                    <am3d:scale>
                      <am3d:sx n="1000000" d="1000000"/>
                      <am3d:sy n="1000000" d="1000000"/>
                      <am3d:sz n="1000000" d="1000000"/>
                    </am3d:scale>
                    <am3d:rot ax="-9947802" ay="-2254984" az="-526655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35131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Inhaltsplatzhalter 6">
                <a:extLst>
                  <a:ext uri="{FF2B5EF4-FFF2-40B4-BE49-F238E27FC236}">
                    <a16:creationId xmlns:a16="http://schemas.microsoft.com/office/drawing/2014/main" id="{5672162C-844C-3633-E44A-8CAA6AFDBC9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83709" y="4100069"/>
                <a:ext cx="4234295" cy="1179111"/>
              </a:xfrm>
              <a:prstGeom prst="rect">
                <a:avLst/>
              </a:prstGeom>
            </p:spPr>
          </p:pic>
        </mc:Fallback>
      </mc:AlternateContent>
      <p:pic>
        <p:nvPicPr>
          <p:cNvPr id="9" name="Grafik 8">
            <a:extLst>
              <a:ext uri="{FF2B5EF4-FFF2-40B4-BE49-F238E27FC236}">
                <a16:creationId xmlns:a16="http://schemas.microsoft.com/office/drawing/2014/main" id="{3A7C2804-2808-CCAF-8341-0F3465D0AE79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EAEAE8"/>
              </a:clrFrom>
              <a:clrTo>
                <a:srgbClr val="EAEAE8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841590" y="2521258"/>
            <a:ext cx="7350410" cy="4336742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8CB76BEA-7FE8-14A0-0D7B-22563474DC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5672" y="1098370"/>
            <a:ext cx="10515600" cy="1325563"/>
          </a:xfrm>
        </p:spPr>
        <p:txBody>
          <a:bodyPr/>
          <a:lstStyle/>
          <a:p>
            <a:r>
              <a:rPr lang="de-AT"/>
              <a:t>Berechnung der Gegengewichten</a:t>
            </a:r>
          </a:p>
        </p:txBody>
      </p:sp>
    </p:spTree>
    <p:extLst>
      <p:ext uri="{BB962C8B-B14F-4D97-AF65-F5344CB8AC3E}">
        <p14:creationId xmlns:p14="http://schemas.microsoft.com/office/powerpoint/2010/main" val="15142212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Inhaltsplatzhalter 6">
                <a:extLst>
                  <a:ext uri="{FF2B5EF4-FFF2-40B4-BE49-F238E27FC236}">
                    <a16:creationId xmlns:a16="http://schemas.microsoft.com/office/drawing/2014/main" id="{505710AB-FF34-1330-1952-94717F56705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17366453"/>
                  </p:ext>
                </p:extLst>
              </p:nvPr>
            </p:nvGraphicFramePr>
            <p:xfrm rot="10800000">
              <a:off x="1656524" y="1739714"/>
              <a:ext cx="9334017" cy="1272227"/>
            </p:xfrm>
            <a:graphic>
              <a:graphicData uri="http://schemas.microsoft.com/office/drawing/2017/model3d">
                <am3d:model3d r:embed="rId2">
                  <am3d:spPr>
                    <a:xfrm rot="10800000">
                      <a:off x="0" y="0"/>
                      <a:ext cx="9334017" cy="1272227"/>
                    </a:xfrm>
                    <a:prstGeom prst="rect">
                      <a:avLst/>
                    </a:prstGeom>
                  </am3d:spPr>
                  <am3d:camera>
                    <am3d:pos x="0" y="0" z="5243619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60381" d="1000000"/>
                    <am3d:preTrans dx="9517341" dy="561888" dz="7000535"/>
                    <am3d:scale>
                      <am3d:sx n="1000000" d="1000000"/>
                      <am3d:sy n="1000000" d="1000000"/>
                      <am3d:sz n="1000000" d="1000000"/>
                    </am3d:scale>
                    <am3d:rot ax="-38110" ay="-618720" az="6819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963997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Inhaltsplatzhalter 6">
                <a:extLst>
                  <a:ext uri="{FF2B5EF4-FFF2-40B4-BE49-F238E27FC236}">
                    <a16:creationId xmlns:a16="http://schemas.microsoft.com/office/drawing/2014/main" id="{505710AB-FF34-1330-1952-94717F56705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10800000">
                <a:off x="1656524" y="1739714"/>
                <a:ext cx="9334017" cy="1272227"/>
              </a:xfrm>
              <a:prstGeom prst="rect">
                <a:avLst/>
              </a:prstGeom>
            </p:spPr>
          </p:pic>
        </mc:Fallback>
      </mc:AlternateContent>
      <p:pic>
        <p:nvPicPr>
          <p:cNvPr id="18" name="Grafik 17">
            <a:extLst>
              <a:ext uri="{FF2B5EF4-FFF2-40B4-BE49-F238E27FC236}">
                <a16:creationId xmlns:a16="http://schemas.microsoft.com/office/drawing/2014/main" id="{AAAF89C4-AA6B-C59B-2132-29EE031B730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55130"/>
          <a:stretch/>
        </p:blipFill>
        <p:spPr>
          <a:xfrm>
            <a:off x="411503" y="4559213"/>
            <a:ext cx="8372995" cy="1486479"/>
          </a:xfrm>
          <a:prstGeom prst="rect">
            <a:avLst/>
          </a:prstGeom>
        </p:spPr>
      </p:pic>
      <p:pic>
        <p:nvPicPr>
          <p:cNvPr id="22" name="Grafik 21">
            <a:extLst>
              <a:ext uri="{FF2B5EF4-FFF2-40B4-BE49-F238E27FC236}">
                <a16:creationId xmlns:a16="http://schemas.microsoft.com/office/drawing/2014/main" id="{A721B6A8-5999-F81E-A187-56CB7FD3A2B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11"/>
          <a:stretch/>
        </p:blipFill>
        <p:spPr>
          <a:xfrm>
            <a:off x="2727878" y="3069290"/>
            <a:ext cx="5146615" cy="1489923"/>
          </a:xfrm>
          <a:prstGeom prst="rect">
            <a:avLst/>
          </a:prstGeom>
        </p:spPr>
      </p:pic>
      <p:pic>
        <p:nvPicPr>
          <p:cNvPr id="23" name="Grafik 22">
            <a:extLst>
              <a:ext uri="{FF2B5EF4-FFF2-40B4-BE49-F238E27FC236}">
                <a16:creationId xmlns:a16="http://schemas.microsoft.com/office/drawing/2014/main" id="{90B38C36-EAC4-F1C2-3401-DA4B0CC14EE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5130" r="66653"/>
          <a:stretch/>
        </p:blipFill>
        <p:spPr>
          <a:xfrm>
            <a:off x="8988364" y="4959608"/>
            <a:ext cx="2792133" cy="1486479"/>
          </a:xfrm>
          <a:prstGeom prst="rect">
            <a:avLst/>
          </a:prstGeom>
        </p:spPr>
      </p:pic>
      <p:sp>
        <p:nvSpPr>
          <p:cNvPr id="25" name="Rechteck 24">
            <a:extLst>
              <a:ext uri="{FF2B5EF4-FFF2-40B4-BE49-F238E27FC236}">
                <a16:creationId xmlns:a16="http://schemas.microsoft.com/office/drawing/2014/main" id="{74315449-9F12-628A-DD2A-69204F64D8C0}"/>
              </a:ext>
            </a:extLst>
          </p:cNvPr>
          <p:cNvSpPr/>
          <p:nvPr/>
        </p:nvSpPr>
        <p:spPr>
          <a:xfrm>
            <a:off x="9393381" y="6045692"/>
            <a:ext cx="1708727" cy="308926"/>
          </a:xfrm>
          <a:prstGeom prst="rect">
            <a:avLst/>
          </a:prstGeom>
          <a:solidFill>
            <a:schemeClr val="accent6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537198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F16B3F-CCF3-BF50-186F-B315739FA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21100" y="1553591"/>
            <a:ext cx="4013860" cy="2272236"/>
          </a:xfrm>
        </p:spPr>
        <p:txBody>
          <a:bodyPr>
            <a:normAutofit fontScale="90000"/>
          </a:bodyPr>
          <a:lstStyle/>
          <a:p>
            <a:r>
              <a:rPr lang="de-AT">
                <a:cs typeface="Calibri Light"/>
              </a:rPr>
              <a:t>Berechnung der Windkraft auf Solarpaneel aufgeklappt</a:t>
            </a:r>
          </a:p>
        </p:txBody>
      </p:sp>
      <p:pic>
        <p:nvPicPr>
          <p:cNvPr id="5" name="Grafik 5" descr="Ein Bild, das Text, Stuhl enthält.&#10;&#10;Beschreibung automatisch generiert.">
            <a:extLst>
              <a:ext uri="{FF2B5EF4-FFF2-40B4-BE49-F238E27FC236}">
                <a16:creationId xmlns:a16="http://schemas.microsoft.com/office/drawing/2014/main" id="{BE311F70-4129-BB02-1BCB-7165BF43DC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4359" y="1192275"/>
            <a:ext cx="9385275" cy="5667519"/>
          </a:xfr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7F306728-95E7-9A25-D42E-38E78BBAB9E4}"/>
              </a:ext>
            </a:extLst>
          </p:cNvPr>
          <p:cNvSpPr/>
          <p:nvPr/>
        </p:nvSpPr>
        <p:spPr>
          <a:xfrm>
            <a:off x="0" y="-1"/>
            <a:ext cx="12192000" cy="11804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C60822C1-4EE0-7E22-48E9-7B00AA98CB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5263" y="136525"/>
            <a:ext cx="857074" cy="939919"/>
          </a:xfrm>
          <a:prstGeom prst="rect">
            <a:avLst/>
          </a:prstGeom>
        </p:spPr>
      </p:pic>
      <p:pic>
        <p:nvPicPr>
          <p:cNvPr id="10" name="Picture 4" descr="k-tec: Partner und Kooperationen">
            <a:extLst>
              <a:ext uri="{FF2B5EF4-FFF2-40B4-BE49-F238E27FC236}">
                <a16:creationId xmlns:a16="http://schemas.microsoft.com/office/drawing/2014/main" id="{1A964D49-9772-A9AE-1CD1-C699576B60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324" y="185738"/>
            <a:ext cx="1843099" cy="623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FBCCDE62-EF56-3141-2D17-E4A3445DDCD2}"/>
              </a:ext>
            </a:extLst>
          </p:cNvPr>
          <p:cNvSpPr txBox="1"/>
          <p:nvPr/>
        </p:nvSpPr>
        <p:spPr>
          <a:xfrm>
            <a:off x="4613910" y="67875"/>
            <a:ext cx="296417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600">
                <a:solidFill>
                  <a:schemeClr val="tx1"/>
                </a:solidFill>
              </a:rPr>
              <a:t>Diplomarbeit 2021/22</a:t>
            </a:r>
          </a:p>
          <a:p>
            <a:pPr algn="ctr"/>
            <a:r>
              <a:rPr lang="de-DE" sz="1600">
                <a:solidFill>
                  <a:schemeClr val="tx1"/>
                </a:solidFill>
              </a:rPr>
              <a:t> Abteilung für Maschinenbau</a:t>
            </a:r>
          </a:p>
          <a:p>
            <a:pPr algn="ctr"/>
            <a:r>
              <a:rPr lang="de-DE" sz="1600">
                <a:solidFill>
                  <a:schemeClr val="tx1"/>
                </a:solidFill>
              </a:rPr>
              <a:t> Maschinen und Anlagentechnik</a:t>
            </a:r>
          </a:p>
          <a:p>
            <a:pPr algn="ctr"/>
            <a:r>
              <a:rPr lang="de-DE" sz="1600">
                <a:solidFill>
                  <a:schemeClr val="tx1"/>
                </a:solidFill>
              </a:rPr>
              <a:t>5AHMBT </a:t>
            </a:r>
            <a:endParaRPr lang="de-AT" sz="16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6977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5" descr="Ein Bild, das Text enthält.&#10;&#10;Beschreibung automatisch generiert.">
            <a:extLst>
              <a:ext uri="{FF2B5EF4-FFF2-40B4-BE49-F238E27FC236}">
                <a16:creationId xmlns:a16="http://schemas.microsoft.com/office/drawing/2014/main" id="{CC21C84A-B62E-DEDA-3293-9EE14F5D12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50752" y="1311864"/>
            <a:ext cx="6044687" cy="5354279"/>
          </a:xfrm>
        </p:spPr>
      </p:pic>
    </p:spTree>
    <p:extLst>
      <p:ext uri="{BB962C8B-B14F-4D97-AF65-F5344CB8AC3E}">
        <p14:creationId xmlns:p14="http://schemas.microsoft.com/office/powerpoint/2010/main" val="38515618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3">
            <a:extLst>
              <a:ext uri="{FF2B5EF4-FFF2-40B4-BE49-F238E27FC236}">
                <a16:creationId xmlns:a16="http://schemas.microsoft.com/office/drawing/2014/main" id="{6E2FA5FD-2F61-E59E-4C43-CF8B1DB1FF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7793"/>
          <a:stretch/>
        </p:blipFill>
        <p:spPr>
          <a:xfrm>
            <a:off x="427168" y="1072714"/>
            <a:ext cx="11764832" cy="5785286"/>
          </a:xfr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E1F16B3F-CCF3-BF50-186F-B315739FA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3" y="1197332"/>
            <a:ext cx="4171015" cy="1180408"/>
          </a:xfrm>
        </p:spPr>
        <p:txBody>
          <a:bodyPr>
            <a:normAutofit fontScale="90000"/>
          </a:bodyPr>
          <a:lstStyle/>
          <a:p>
            <a:r>
              <a:rPr lang="de-AT">
                <a:cs typeface="Calibri Light"/>
              </a:rPr>
              <a:t>Berechnung Feder</a:t>
            </a:r>
            <a:endParaRPr lang="de-AT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9B97762B-DFB0-0B05-D48C-BECE0758F1B2}"/>
              </a:ext>
            </a:extLst>
          </p:cNvPr>
          <p:cNvSpPr/>
          <p:nvPr/>
        </p:nvSpPr>
        <p:spPr>
          <a:xfrm>
            <a:off x="0" y="-1"/>
            <a:ext cx="12192000" cy="11804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6E84777-AF99-85A0-F704-5A5158D6C2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5263" y="136525"/>
            <a:ext cx="857074" cy="939919"/>
          </a:xfrm>
          <a:prstGeom prst="rect">
            <a:avLst/>
          </a:prstGeom>
        </p:spPr>
      </p:pic>
      <p:pic>
        <p:nvPicPr>
          <p:cNvPr id="7" name="Picture 4" descr="k-tec: Partner und Kooperationen">
            <a:extLst>
              <a:ext uri="{FF2B5EF4-FFF2-40B4-BE49-F238E27FC236}">
                <a16:creationId xmlns:a16="http://schemas.microsoft.com/office/drawing/2014/main" id="{EBC5E15F-9CC7-C4A1-B475-8823FE70D2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324" y="185738"/>
            <a:ext cx="1843099" cy="623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13764FF8-8B08-A776-72C0-BF0F11E0452B}"/>
              </a:ext>
            </a:extLst>
          </p:cNvPr>
          <p:cNvSpPr txBox="1"/>
          <p:nvPr/>
        </p:nvSpPr>
        <p:spPr>
          <a:xfrm>
            <a:off x="4613910" y="67875"/>
            <a:ext cx="296417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600">
                <a:solidFill>
                  <a:schemeClr val="tx1"/>
                </a:solidFill>
              </a:rPr>
              <a:t>Diplomarbeit 2021/22</a:t>
            </a:r>
          </a:p>
          <a:p>
            <a:pPr algn="ctr"/>
            <a:r>
              <a:rPr lang="de-DE" sz="1600">
                <a:solidFill>
                  <a:schemeClr val="tx1"/>
                </a:solidFill>
              </a:rPr>
              <a:t> Abteilung für Maschinenbau</a:t>
            </a:r>
          </a:p>
          <a:p>
            <a:pPr algn="ctr"/>
            <a:r>
              <a:rPr lang="de-DE" sz="1600">
                <a:solidFill>
                  <a:schemeClr val="tx1"/>
                </a:solidFill>
              </a:rPr>
              <a:t> Maschinen und Anlagentechnik</a:t>
            </a:r>
          </a:p>
          <a:p>
            <a:pPr algn="ctr"/>
            <a:r>
              <a:rPr lang="de-DE" sz="1600">
                <a:solidFill>
                  <a:schemeClr val="tx1"/>
                </a:solidFill>
              </a:rPr>
              <a:t>5AHMBT </a:t>
            </a:r>
            <a:endParaRPr lang="de-AT" sz="1600">
              <a:solidFill>
                <a:schemeClr val="tx1"/>
              </a:solidFill>
            </a:endParaRP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3ED88C08-4323-FDE1-40A4-E1434263944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FBFBFC"/>
              </a:clrFrom>
              <a:clrTo>
                <a:srgbClr val="FBFBFC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63" r="41713"/>
          <a:stretch/>
        </p:blipFill>
        <p:spPr>
          <a:xfrm>
            <a:off x="790111" y="2059477"/>
            <a:ext cx="2201663" cy="3811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8495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77BA09ADF2151440AAF9E7CAAAD3210D" ma:contentTypeVersion="2" ma:contentTypeDescription="Ein neues Dokument erstellen." ma:contentTypeScope="" ma:versionID="ff75bd90099d328035ca28d30a4a0651">
  <xsd:schema xmlns:xsd="http://www.w3.org/2001/XMLSchema" xmlns:xs="http://www.w3.org/2001/XMLSchema" xmlns:p="http://schemas.microsoft.com/office/2006/metadata/properties" xmlns:ns2="6218e2e6-bc73-41f8-bf2b-bb1ee037b2f0" targetNamespace="http://schemas.microsoft.com/office/2006/metadata/properties" ma:root="true" ma:fieldsID="543172e733c6fdc4f57052115f3dced9" ns2:_="">
    <xsd:import namespace="6218e2e6-bc73-41f8-bf2b-bb1ee037b2f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218e2e6-bc73-41f8-bf2b-bb1ee037b2f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C7D22B2A-63BC-4E70-B3DE-46C49B7C0658}">
  <ds:schemaRefs>
    <ds:schemaRef ds:uri="6218e2e6-bc73-41f8-bf2b-bb1ee037b2f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239DDBE5-704C-4AF6-8134-4EA17196691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49C52ED-A0D8-41CB-AADB-ACE23DEFDF64}">
  <ds:schemaRefs>
    <ds:schemaRef ds:uri="6218e2e6-bc73-41f8-bf2b-bb1ee037b2f0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113</Words>
  <Application>Microsoft Office PowerPoint</Application>
  <PresentationFormat>Breitbild</PresentationFormat>
  <Paragraphs>34</Paragraphs>
  <Slides>19</Slides>
  <Notes>0</Notes>
  <HiddenSlides>2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</vt:lpstr>
      <vt:lpstr>PowerPoint-Präsentation</vt:lpstr>
      <vt:lpstr>Berechnung der Haltekraft und  Auflagekraft </vt:lpstr>
      <vt:lpstr>PowerPoint-Präsentation</vt:lpstr>
      <vt:lpstr>PowerPoint-Präsentation</vt:lpstr>
      <vt:lpstr>Berechnung der Gegengewichten</vt:lpstr>
      <vt:lpstr>PowerPoint-Präsentation</vt:lpstr>
      <vt:lpstr>Berechnung der Windkraft auf Solarpaneel aufgeklappt</vt:lpstr>
      <vt:lpstr>PowerPoint-Präsentation</vt:lpstr>
      <vt:lpstr>Berechnung Feder</vt:lpstr>
      <vt:lpstr>PowerPoint-Präsentation</vt:lpstr>
      <vt:lpstr>Berechnung Standgewicht (Windgenerator &amp; Solar-Davits)</vt:lpstr>
      <vt:lpstr>PowerPoint-Präsentation</vt:lpstr>
      <vt:lpstr>Berechnung Biegung Windgenerator</vt:lpstr>
      <vt:lpstr>PowerPoint-Präsentation</vt:lpstr>
      <vt:lpstr>Biegung Solarpaneel Reling</vt:lpstr>
      <vt:lpstr>PowerPoint-Präsentation</vt:lpstr>
      <vt:lpstr>Maximale Zugspannung auf Absteifstange</vt:lpstr>
      <vt:lpstr>PowerPoint-Präsentation</vt:lpstr>
      <vt:lpstr>Danke für die Aufmerksamkeit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Schauer Alexander</dc:creator>
  <cp:lastModifiedBy>Jonas Konrad</cp:lastModifiedBy>
  <cp:revision>5</cp:revision>
  <dcterms:created xsi:type="dcterms:W3CDTF">2022-12-01T10:41:52Z</dcterms:created>
  <dcterms:modified xsi:type="dcterms:W3CDTF">2022-12-05T21:26:15Z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0x01010077BA09ADF2151440AAF9E7CAAAD3210D</vt:lpwstr>
  </property>
</Properties>
</file>

<file path=docProps/thumbnail.jpeg>
</file>